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jbMhIJqpaVsBqLB16Od0n2Mvfq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1574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689052" y="4360126"/>
            <a:ext cx="10813895" cy="1923591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NRC State Agreement &amp; Liaison Programs Branch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Brian Anderson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16,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3133" y="0"/>
            <a:ext cx="10305734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3132" y="0"/>
            <a:ext cx="1030573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2038815" y="1803708"/>
            <a:ext cx="8114370" cy="3250583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August 2021: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IMPEP reviews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51 regulation &amp; legislation reviews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568 attendees completed training</a:t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275" y="0"/>
            <a:ext cx="1090345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275" y="0"/>
            <a:ext cx="1090345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5"/>
          <p:cNvSpPr txBox="1"/>
          <p:nvPr/>
        </p:nvSpPr>
        <p:spPr>
          <a:xfrm>
            <a:off x="1473003" y="1971674"/>
            <a:ext cx="9245994" cy="2914651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Expansion Of Agreement States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Sharing IMPEP Experience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Together In The New Normal</a:t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987" y="0"/>
            <a:ext cx="1100802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987" y="0"/>
            <a:ext cx="1100802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7"/>
          <p:cNvSpPr txBox="1"/>
          <p:nvPr/>
        </p:nvSpPr>
        <p:spPr>
          <a:xfrm>
            <a:off x="1966332" y="1274027"/>
            <a:ext cx="8259336" cy="4309945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Training &amp; Travel – Karen Meyer AStrainingandtravel.Resource@nrc.gov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Regulation Reviews – Michelle Beardsley AgreementStateRegs.Resource@nrc.gov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IMPEP – Robert Johnson Robert.Johnson@nrc.gov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987" y="0"/>
            <a:ext cx="1100802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8"/>
          <p:cNvSpPr txBox="1"/>
          <p:nvPr/>
        </p:nvSpPr>
        <p:spPr>
          <a:xfrm>
            <a:off x="2357554" y="914400"/>
            <a:ext cx="7476892" cy="5029200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NRC State Agreement &amp; Liaison Programs Branch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0" sz="800" u="none" cap="none" strike="noStrike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Huda Akhavannik – Huda.Akhavannik@nrc.gov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Brian Anderson –  Brian.Anderson@nrc.gov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Michelle Beardsley – Michelle.Beardsley@nrc.gov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Robert Johnson – Robert.Johnson@nrc.gov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Taylor Lamb – Taylor.Lamb@nrc.gov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Jeff Lynch – Jeffery.Lynch@nrc.gov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Karen Meyer – Karen.Meyer@nrc.gov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Kathy Modes – Kathy.Modes@nrc.gov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Joe O'Hara – Joe.O'Hara@nrc.gov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Steve Poy – Stephen.Poy@nrc.gov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Elaine Raphael – Elaine.Raphael@nrc.gov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Duncan White – Duncan.White@nrc.gov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i="0" sz="6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9"/>
          <p:cNvPicPr preferRelativeResize="0"/>
          <p:nvPr/>
        </p:nvPicPr>
        <p:blipFill rotWithShape="1">
          <a:blip r:embed="rId3">
            <a:alphaModFix/>
          </a:blip>
          <a:srcRect b="0" l="0" r="0" t="1574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9"/>
          <p:cNvSpPr txBox="1"/>
          <p:nvPr/>
        </p:nvSpPr>
        <p:spPr>
          <a:xfrm>
            <a:off x="3854421" y="4884234"/>
            <a:ext cx="4483157" cy="964581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2021-07-19T12:43:20Z</dcterms:created>
  <dc:creator>Lamb, Taylor</dc:creator>
</cp:coreProperties>
</file>