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Quattrocento Sans"/>
      <p:bold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gKnsrqR8v7FZfV7plD+/iVlZkz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QuattrocentoSans-bold.fntdata"/><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latin typeface="Arial"/>
              <a:ea typeface="Arial"/>
              <a:cs typeface="Arial"/>
              <a:sym typeface="Arial"/>
            </a:endParaRPr>
          </a:p>
        </p:txBody>
      </p:sp>
      <p:sp>
        <p:nvSpPr>
          <p:cNvPr id="318" name="Google Shape;31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t/>
            </a:r>
            <a:endParaRPr b="1" sz="1800">
              <a:latin typeface="Arial"/>
              <a:ea typeface="Arial"/>
              <a:cs typeface="Arial"/>
              <a:sym typeface="Arial"/>
            </a:endParaRPr>
          </a:p>
        </p:txBody>
      </p:sp>
      <p:sp>
        <p:nvSpPr>
          <p:cNvPr id="193" name="Google Shape;19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51" name="Google Shape;25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7"/>
          <p:cNvSpPr/>
          <p:nvPr/>
        </p:nvSpPr>
        <p:spPr>
          <a:xfrm>
            <a:off x="1007533" y="0"/>
            <a:ext cx="7934348"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7"/>
          <p:cNvSpPr/>
          <p:nvPr/>
        </p:nvSpPr>
        <p:spPr>
          <a:xfrm>
            <a:off x="8941881"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7"/>
          <p:cNvSpPr txBox="1"/>
          <p:nvPr>
            <p:ph type="ctrTitle"/>
          </p:nvPr>
        </p:nvSpPr>
        <p:spPr>
          <a:xfrm>
            <a:off x="2611808" y="3428998"/>
            <a:ext cx="5518066" cy="2268559"/>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subTitle"/>
          </p:nvPr>
        </p:nvSpPr>
        <p:spPr>
          <a:xfrm>
            <a:off x="2772274" y="2268786"/>
            <a:ext cx="5357600" cy="1160213"/>
          </a:xfrm>
          <a:prstGeom prst="rect">
            <a:avLst/>
          </a:prstGeom>
          <a:noFill/>
          <a:ln>
            <a:noFill/>
          </a:ln>
        </p:spPr>
        <p:txBody>
          <a:bodyPr anchorCtr="0" anchor="b" bIns="45700" lIns="91425" spcFirstLastPara="1" rIns="91425" wrap="square" tIns="0">
            <a:normAutofit/>
          </a:bodyPr>
          <a:lstStyle>
            <a:lvl1pPr lvl="0" algn="r">
              <a:lnSpc>
                <a:spcPct val="120000"/>
              </a:lnSpc>
              <a:spcBef>
                <a:spcPts val="1000"/>
              </a:spcBef>
              <a:spcAft>
                <a:spcPts val="0"/>
              </a:spcAft>
              <a:buSzPts val="1620"/>
              <a:buNone/>
              <a:defRPr b="0" sz="1800">
                <a:solidFill>
                  <a:schemeClr val="lt1"/>
                </a:solidFill>
              </a:defRPr>
            </a:lvl1pPr>
            <a:lvl2pPr lvl="1" algn="ctr">
              <a:lnSpc>
                <a:spcPct val="120000"/>
              </a:lnSpc>
              <a:spcBef>
                <a:spcPts val="600"/>
              </a:spcBef>
              <a:spcAft>
                <a:spcPts val="0"/>
              </a:spcAft>
              <a:buSzPts val="1620"/>
              <a:buNone/>
              <a:defRPr sz="1800"/>
            </a:lvl2pPr>
            <a:lvl3pPr lvl="2" algn="ctr">
              <a:lnSpc>
                <a:spcPct val="120000"/>
              </a:lnSpc>
              <a:spcBef>
                <a:spcPts val="600"/>
              </a:spcBef>
              <a:spcAft>
                <a:spcPts val="0"/>
              </a:spcAft>
              <a:buSzPts val="1620"/>
              <a:buNone/>
              <a:defRPr sz="1800"/>
            </a:lvl3pPr>
            <a:lvl4pPr lvl="3" algn="ctr">
              <a:lnSpc>
                <a:spcPct val="120000"/>
              </a:lnSpc>
              <a:spcBef>
                <a:spcPts val="600"/>
              </a:spcBef>
              <a:spcAft>
                <a:spcPts val="0"/>
              </a:spcAft>
              <a:buSzPts val="1440"/>
              <a:buNone/>
              <a:defRPr sz="1600"/>
            </a:lvl4pPr>
            <a:lvl5pPr lvl="4" algn="ctr">
              <a:lnSpc>
                <a:spcPct val="120000"/>
              </a:lnSpc>
              <a:spcBef>
                <a:spcPts val="600"/>
              </a:spcBef>
              <a:spcAft>
                <a:spcPts val="0"/>
              </a:spcAft>
              <a:buSzPts val="1440"/>
              <a:buNone/>
              <a:defRPr sz="1600"/>
            </a:lvl5pPr>
            <a:lvl6pPr lvl="5" algn="ctr">
              <a:lnSpc>
                <a:spcPct val="120000"/>
              </a:lnSpc>
              <a:spcBef>
                <a:spcPts val="600"/>
              </a:spcBef>
              <a:spcAft>
                <a:spcPts val="0"/>
              </a:spcAft>
              <a:buSzPts val="1440"/>
              <a:buNone/>
              <a:defRPr sz="1600"/>
            </a:lvl6pPr>
            <a:lvl7pPr lvl="6" algn="ctr">
              <a:lnSpc>
                <a:spcPct val="120000"/>
              </a:lnSpc>
              <a:spcBef>
                <a:spcPts val="600"/>
              </a:spcBef>
              <a:spcAft>
                <a:spcPts val="0"/>
              </a:spcAft>
              <a:buSzPts val="1440"/>
              <a:buNone/>
              <a:defRPr sz="1600"/>
            </a:lvl7pPr>
            <a:lvl8pPr lvl="7" algn="ctr">
              <a:lnSpc>
                <a:spcPct val="120000"/>
              </a:lnSpc>
              <a:spcBef>
                <a:spcPts val="600"/>
              </a:spcBef>
              <a:spcAft>
                <a:spcPts val="0"/>
              </a:spcAft>
              <a:buSzPts val="1440"/>
              <a:buNone/>
              <a:defRPr sz="1600"/>
            </a:lvl8pPr>
            <a:lvl9pPr lvl="8" algn="ctr">
              <a:lnSpc>
                <a:spcPct val="120000"/>
              </a:lnSpc>
              <a:spcBef>
                <a:spcPts val="600"/>
              </a:spcBef>
              <a:spcAft>
                <a:spcPts val="600"/>
              </a:spcAft>
              <a:buSzPts val="1440"/>
              <a:buNone/>
              <a:defRPr sz="1600"/>
            </a:lvl9pPr>
          </a:lstStyle>
          <a:p/>
        </p:txBody>
      </p:sp>
      <p:sp>
        <p:nvSpPr>
          <p:cNvPr id="24" name="Google Shape;24;p17"/>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17"/>
          <p:cNvSpPr txBox="1"/>
          <p:nvPr/>
        </p:nvSpPr>
        <p:spPr>
          <a:xfrm>
            <a:off x="2191282" y="3262852"/>
            <a:ext cx="415636"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2400" u="none" cap="none" strike="noStrike">
                <a:solidFill>
                  <a:schemeClr val="accent6"/>
                </a:solidFill>
                <a:latin typeface="Noto Sans Symbols"/>
                <a:ea typeface="Noto Sans Symbols"/>
                <a:cs typeface="Noto Sans Symbols"/>
                <a:sym typeface="Noto Sans Symbols"/>
              </a:rPr>
              <a:t>◤</a:t>
            </a:r>
            <a:endParaRPr b="0" i="0" sz="2400" u="none" cap="none" strike="noStrike">
              <a:solidFill>
                <a:schemeClr val="accent6"/>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2" name="Shape 102"/>
        <p:cNvGrpSpPr/>
        <p:nvPr/>
      </p:nvGrpSpPr>
      <p:grpSpPr>
        <a:xfrm>
          <a:off x="0" y="0"/>
          <a:ext cx="0" cy="0"/>
          <a:chOff x="0" y="0"/>
          <a:chExt cx="0" cy="0"/>
        </a:xfrm>
      </p:grpSpPr>
      <p:sp>
        <p:nvSpPr>
          <p:cNvPr id="103" name="Google Shape;103;p29"/>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9"/>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9"/>
          <p:cNvSpPr txBox="1"/>
          <p:nvPr/>
        </p:nvSpPr>
        <p:spPr>
          <a:xfrm>
            <a:off x="2194236" y="641225"/>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106" name="Google Shape;106;p29"/>
          <p:cNvSpPr txBox="1"/>
          <p:nvPr>
            <p:ph type="title"/>
          </p:nvPr>
        </p:nvSpPr>
        <p:spPr>
          <a:xfrm>
            <a:off x="2611808" y="808056"/>
            <a:ext cx="7954091" cy="1077229"/>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9"/>
          <p:cNvSpPr txBox="1"/>
          <p:nvPr>
            <p:ph idx="1" type="body"/>
          </p:nvPr>
        </p:nvSpPr>
        <p:spPr>
          <a:xfrm rot="5400000">
            <a:off x="4672955" y="152760"/>
            <a:ext cx="3997828" cy="7796540"/>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108" name="Google Shape;108;p29"/>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9"/>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0"/>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0"/>
          <p:cNvSpPr txBox="1"/>
          <p:nvPr/>
        </p:nvSpPr>
        <p:spPr>
          <a:xfrm rot="5400000">
            <a:off x="10337141" y="416061"/>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115" name="Google Shape;115;p30"/>
          <p:cNvSpPr txBox="1"/>
          <p:nvPr>
            <p:ph type="title"/>
          </p:nvPr>
        </p:nvSpPr>
        <p:spPr>
          <a:xfrm rot="5400000">
            <a:off x="7280577" y="2764621"/>
            <a:ext cx="5244126" cy="13265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30"/>
          <p:cNvSpPr txBox="1"/>
          <p:nvPr>
            <p:ph idx="1" type="body"/>
          </p:nvPr>
        </p:nvSpPr>
        <p:spPr>
          <a:xfrm rot="5400000">
            <a:off x="3302436" y="276725"/>
            <a:ext cx="5079534" cy="6466903"/>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117" name="Google Shape;117;p30"/>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0"/>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0"/>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Quote dark option FLUSH LEFT">
  <p:cSld name="4_Quote dark option FLUSH LEFT">
    <p:bg>
      <p:bgPr>
        <a:solidFill>
          <a:schemeClr val="lt2"/>
        </a:solidFill>
      </p:bgPr>
    </p:bg>
    <p:spTree>
      <p:nvGrpSpPr>
        <p:cNvPr id="120" name="Shape 120"/>
        <p:cNvGrpSpPr/>
        <p:nvPr/>
      </p:nvGrpSpPr>
      <p:grpSpPr>
        <a:xfrm>
          <a:off x="0" y="0"/>
          <a:ext cx="0" cy="0"/>
          <a:chOff x="0" y="0"/>
          <a:chExt cx="0" cy="0"/>
        </a:xfrm>
      </p:grpSpPr>
      <p:sp>
        <p:nvSpPr>
          <p:cNvPr id="121" name="Google Shape;121;p31"/>
          <p:cNvSpPr txBox="1"/>
          <p:nvPr>
            <p:ph idx="1" type="body"/>
          </p:nvPr>
        </p:nvSpPr>
        <p:spPr>
          <a:xfrm>
            <a:off x="304800" y="2884237"/>
            <a:ext cx="11658600" cy="1089529"/>
          </a:xfrm>
          <a:prstGeom prst="rect">
            <a:avLst/>
          </a:prstGeom>
          <a:noFill/>
          <a:ln>
            <a:noFill/>
          </a:ln>
        </p:spPr>
        <p:txBody>
          <a:bodyPr anchorCtr="0" anchor="ctr" bIns="45700" lIns="91425" spcFirstLastPara="1" rIns="91425" wrap="square" tIns="45700">
            <a:normAutofit/>
          </a:bodyPr>
          <a:lstStyle>
            <a:lvl1pPr indent="-382905" lvl="0" marL="457200" algn="l">
              <a:lnSpc>
                <a:spcPct val="120000"/>
              </a:lnSpc>
              <a:spcBef>
                <a:spcPts val="0"/>
              </a:spcBef>
              <a:spcAft>
                <a:spcPts val="0"/>
              </a:spcAft>
              <a:buSzPts val="2430"/>
              <a:buChar char="▪"/>
              <a:defRPr b="0" sz="2700">
                <a:solidFill>
                  <a:srgbClr val="F2FAFD"/>
                </a:solidFill>
              </a:defRPr>
            </a:lvl1pPr>
            <a:lvl2pPr indent="-382905" lvl="1" marL="914400" algn="l">
              <a:lnSpc>
                <a:spcPct val="120000"/>
              </a:lnSpc>
              <a:spcBef>
                <a:spcPts val="600"/>
              </a:spcBef>
              <a:spcAft>
                <a:spcPts val="0"/>
              </a:spcAft>
              <a:buSzPts val="2430"/>
              <a:buChar char="▪"/>
              <a:defRPr b="1" sz="2700">
                <a:solidFill>
                  <a:srgbClr val="F2FAFD"/>
                </a:solidFill>
                <a:latin typeface="Arial"/>
                <a:ea typeface="Arial"/>
                <a:cs typeface="Arial"/>
                <a:sym typeface="Arial"/>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122" name="Google Shape;122;p31"/>
          <p:cNvSpPr/>
          <p:nvPr/>
        </p:nvSpPr>
        <p:spPr>
          <a:xfrm>
            <a:off x="129522" y="0"/>
            <a:ext cx="2749481" cy="1364786"/>
          </a:xfrm>
          <a:custGeom>
            <a:rect b="b" l="l" r="r" t="t"/>
            <a:pathLst>
              <a:path extrusionOk="0" h="2353474" w="4741280">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23" name="Google Shape;123;p31"/>
          <p:cNvSpPr txBox="1"/>
          <p:nvPr>
            <p:ph idx="2" type="body"/>
          </p:nvPr>
        </p:nvSpPr>
        <p:spPr>
          <a:xfrm>
            <a:off x="3865562" y="5276808"/>
            <a:ext cx="8097839" cy="369332"/>
          </a:xfrm>
          <a:prstGeom prst="rect">
            <a:avLst/>
          </a:prstGeom>
          <a:noFill/>
          <a:ln>
            <a:noFill/>
          </a:ln>
        </p:spPr>
        <p:txBody>
          <a:bodyPr anchorCtr="0" anchor="t" bIns="45700" lIns="91425" spcFirstLastPara="1" rIns="91425" wrap="square" tIns="45700">
            <a:normAutofit/>
          </a:bodyPr>
          <a:lstStyle>
            <a:lvl1pPr indent="-314325" lvl="0" marL="457200" algn="r">
              <a:lnSpc>
                <a:spcPct val="120000"/>
              </a:lnSpc>
              <a:spcBef>
                <a:spcPts val="0"/>
              </a:spcBef>
              <a:spcAft>
                <a:spcPts val="0"/>
              </a:spcAft>
              <a:buSzPts val="1350"/>
              <a:buChar char="▪"/>
              <a:defRPr b="0" sz="1500">
                <a:solidFill>
                  <a:schemeClr val="dk1"/>
                </a:solidFill>
              </a:defRPr>
            </a:lvl1pPr>
            <a:lvl2pPr indent="-331469" lvl="1" marL="914400" algn="r">
              <a:lnSpc>
                <a:spcPct val="120000"/>
              </a:lnSpc>
              <a:spcBef>
                <a:spcPts val="600"/>
              </a:spcBef>
              <a:spcAft>
                <a:spcPts val="0"/>
              </a:spcAft>
              <a:buSzPts val="1620"/>
              <a:buChar char="▪"/>
              <a:defRPr>
                <a:solidFill>
                  <a:schemeClr val="dk1"/>
                </a:solidFill>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50 Right Photo Layout" showMasterSp="0">
  <p:cSld name="50-50 Right Photo Layout">
    <p:spTree>
      <p:nvGrpSpPr>
        <p:cNvPr id="124" name="Shape 124"/>
        <p:cNvGrpSpPr/>
        <p:nvPr/>
      </p:nvGrpSpPr>
      <p:grpSpPr>
        <a:xfrm>
          <a:off x="0" y="0"/>
          <a:ext cx="0" cy="0"/>
          <a:chOff x="0" y="0"/>
          <a:chExt cx="0" cy="0"/>
        </a:xfrm>
      </p:grpSpPr>
      <p:pic>
        <p:nvPicPr>
          <p:cNvPr id="125" name="Google Shape;125;p32"/>
          <p:cNvPicPr preferRelativeResize="0"/>
          <p:nvPr>
            <p:ph idx="2" type="pic"/>
          </p:nvPr>
        </p:nvPicPr>
        <p:blipFill/>
        <p:spPr>
          <a:xfrm>
            <a:off x="6129304" y="0"/>
            <a:ext cx="6062696" cy="6856100"/>
          </a:xfrm>
          <a:prstGeom prst="rect">
            <a:avLst/>
          </a:prstGeom>
          <a:blipFill rotWithShape="1">
            <a:blip r:embed="rId2">
              <a:alphaModFix/>
            </a:blip>
            <a:stretch>
              <a:fillRect b="0" l="0" r="0" t="0"/>
            </a:stretch>
          </a:blipFill>
          <a:ln>
            <a:noFill/>
          </a:ln>
        </p:spPr>
      </p:pic>
      <p:sp>
        <p:nvSpPr>
          <p:cNvPr id="126" name="Google Shape;126;p32"/>
          <p:cNvSpPr txBox="1"/>
          <p:nvPr>
            <p:ph idx="12" type="sldNum"/>
          </p:nvPr>
        </p:nvSpPr>
        <p:spPr>
          <a:xfrm>
            <a:off x="11837562" y="6484939"/>
            <a:ext cx="3877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825">
                <a:solidFill>
                  <a:schemeClr val="dk1"/>
                </a:solidFill>
                <a:latin typeface="Arial"/>
                <a:ea typeface="Arial"/>
                <a:cs typeface="Arial"/>
                <a:sym typeface="Arial"/>
              </a:defRPr>
            </a:lvl1pPr>
            <a:lvl2pPr indent="0" lvl="1" marL="0" algn="r">
              <a:spcBef>
                <a:spcPts val="0"/>
              </a:spcBef>
              <a:buNone/>
              <a:defRPr sz="825">
                <a:solidFill>
                  <a:schemeClr val="dk1"/>
                </a:solidFill>
                <a:latin typeface="Arial"/>
                <a:ea typeface="Arial"/>
                <a:cs typeface="Arial"/>
                <a:sym typeface="Arial"/>
              </a:defRPr>
            </a:lvl2pPr>
            <a:lvl3pPr indent="0" lvl="2" marL="0" algn="r">
              <a:spcBef>
                <a:spcPts val="0"/>
              </a:spcBef>
              <a:buNone/>
              <a:defRPr sz="825">
                <a:solidFill>
                  <a:schemeClr val="dk1"/>
                </a:solidFill>
                <a:latin typeface="Arial"/>
                <a:ea typeface="Arial"/>
                <a:cs typeface="Arial"/>
                <a:sym typeface="Arial"/>
              </a:defRPr>
            </a:lvl3pPr>
            <a:lvl4pPr indent="0" lvl="3" marL="0" algn="r">
              <a:spcBef>
                <a:spcPts val="0"/>
              </a:spcBef>
              <a:buNone/>
              <a:defRPr sz="825">
                <a:solidFill>
                  <a:schemeClr val="dk1"/>
                </a:solidFill>
                <a:latin typeface="Arial"/>
                <a:ea typeface="Arial"/>
                <a:cs typeface="Arial"/>
                <a:sym typeface="Arial"/>
              </a:defRPr>
            </a:lvl4pPr>
            <a:lvl5pPr indent="0" lvl="4" marL="0" algn="r">
              <a:spcBef>
                <a:spcPts val="0"/>
              </a:spcBef>
              <a:buNone/>
              <a:defRPr sz="825">
                <a:solidFill>
                  <a:schemeClr val="dk1"/>
                </a:solidFill>
                <a:latin typeface="Arial"/>
                <a:ea typeface="Arial"/>
                <a:cs typeface="Arial"/>
                <a:sym typeface="Arial"/>
              </a:defRPr>
            </a:lvl5pPr>
            <a:lvl6pPr indent="0" lvl="5" marL="0" algn="r">
              <a:spcBef>
                <a:spcPts val="0"/>
              </a:spcBef>
              <a:buNone/>
              <a:defRPr sz="825">
                <a:solidFill>
                  <a:schemeClr val="dk1"/>
                </a:solidFill>
                <a:latin typeface="Arial"/>
                <a:ea typeface="Arial"/>
                <a:cs typeface="Arial"/>
                <a:sym typeface="Arial"/>
              </a:defRPr>
            </a:lvl6pPr>
            <a:lvl7pPr indent="0" lvl="6" marL="0" algn="r">
              <a:spcBef>
                <a:spcPts val="0"/>
              </a:spcBef>
              <a:buNone/>
              <a:defRPr sz="825">
                <a:solidFill>
                  <a:schemeClr val="dk1"/>
                </a:solidFill>
                <a:latin typeface="Arial"/>
                <a:ea typeface="Arial"/>
                <a:cs typeface="Arial"/>
                <a:sym typeface="Arial"/>
              </a:defRPr>
            </a:lvl7pPr>
            <a:lvl8pPr indent="0" lvl="7" marL="0" algn="r">
              <a:spcBef>
                <a:spcPts val="0"/>
              </a:spcBef>
              <a:buNone/>
              <a:defRPr sz="825">
                <a:solidFill>
                  <a:schemeClr val="dk1"/>
                </a:solidFill>
                <a:latin typeface="Arial"/>
                <a:ea typeface="Arial"/>
                <a:cs typeface="Arial"/>
                <a:sym typeface="Arial"/>
              </a:defRPr>
            </a:lvl8pPr>
            <a:lvl9pPr indent="0" lvl="8" marL="0" algn="r">
              <a:spcBef>
                <a:spcPts val="0"/>
              </a:spcBef>
              <a:buNone/>
              <a:defRPr sz="825">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32"/>
          <p:cNvSpPr txBox="1"/>
          <p:nvPr>
            <p:ph idx="1" type="body"/>
          </p:nvPr>
        </p:nvSpPr>
        <p:spPr>
          <a:xfrm>
            <a:off x="1875949" y="419100"/>
            <a:ext cx="2377440" cy="840230"/>
          </a:xfrm>
          <a:prstGeom prst="rect">
            <a:avLst/>
          </a:prstGeom>
          <a:noFill/>
          <a:ln>
            <a:noFill/>
          </a:ln>
        </p:spPr>
        <p:txBody>
          <a:bodyPr anchorCtr="0" anchor="t" bIns="45700" lIns="146300" spcFirstLastPara="1" rIns="146300" wrap="square" tIns="45700">
            <a:normAutofit/>
          </a:bodyPr>
          <a:lstStyle>
            <a:lvl1pPr indent="-460057" lvl="0" marL="457200" algn="ctr">
              <a:lnSpc>
                <a:spcPct val="120000"/>
              </a:lnSpc>
              <a:spcBef>
                <a:spcPts val="1000"/>
              </a:spcBef>
              <a:spcAft>
                <a:spcPts val="0"/>
              </a:spcAft>
              <a:buSzPts val="3645"/>
              <a:buChar char="▪"/>
              <a:defRPr sz="4050">
                <a:solidFill>
                  <a:schemeClr val="accent4"/>
                </a:solidFill>
                <a:latin typeface="Quattrocento Sans"/>
                <a:ea typeface="Quattrocento Sans"/>
                <a:cs typeface="Quattrocento Sans"/>
                <a:sym typeface="Quattrocento Sans"/>
              </a:defRPr>
            </a:lvl1pPr>
            <a:lvl2pPr indent="-322897" lvl="1" marL="914400" algn="ctr">
              <a:lnSpc>
                <a:spcPct val="120000"/>
              </a:lnSpc>
              <a:spcBef>
                <a:spcPts val="600"/>
              </a:spcBef>
              <a:spcAft>
                <a:spcPts val="0"/>
              </a:spcAft>
              <a:buSzPts val="1485"/>
              <a:buChar char="▪"/>
              <a:defRPr sz="1650">
                <a:solidFill>
                  <a:srgbClr val="FEFEFE"/>
                </a:solidFill>
                <a:latin typeface="Quattrocento Sans"/>
                <a:ea typeface="Quattrocento Sans"/>
                <a:cs typeface="Quattrocento Sans"/>
                <a:sym typeface="Quattrocento Sans"/>
              </a:defRPr>
            </a:lvl2pPr>
            <a:lvl3pPr indent="-305752" lvl="2" marL="1371600" algn="ctr">
              <a:lnSpc>
                <a:spcPct val="120000"/>
              </a:lnSpc>
              <a:spcBef>
                <a:spcPts val="600"/>
              </a:spcBef>
              <a:spcAft>
                <a:spcPts val="0"/>
              </a:spcAft>
              <a:buSzPts val="1215"/>
              <a:buChar char="▪"/>
              <a:defRPr sz="1350"/>
            </a:lvl3pPr>
            <a:lvl4pPr indent="-305752" lvl="3" marL="1828800" algn="ctr">
              <a:lnSpc>
                <a:spcPct val="120000"/>
              </a:lnSpc>
              <a:spcBef>
                <a:spcPts val="600"/>
              </a:spcBef>
              <a:spcAft>
                <a:spcPts val="0"/>
              </a:spcAft>
              <a:buSzPts val="1215"/>
              <a:buChar char="▪"/>
              <a:defRPr sz="1350">
                <a:latin typeface="Arial"/>
                <a:ea typeface="Arial"/>
                <a:cs typeface="Arial"/>
                <a:sym typeface="Arial"/>
              </a:defRPr>
            </a:lvl4pPr>
            <a:lvl5pPr indent="-297179" lvl="4" marL="2286000" algn="ctr">
              <a:lnSpc>
                <a:spcPct val="120000"/>
              </a:lnSpc>
              <a:spcBef>
                <a:spcPts val="600"/>
              </a:spcBef>
              <a:spcAft>
                <a:spcPts val="0"/>
              </a:spcAft>
              <a:buSzPts val="1080"/>
              <a:buChar char="▪"/>
              <a:defRPr sz="1200">
                <a:latin typeface="Arial"/>
                <a:ea typeface="Arial"/>
                <a:cs typeface="Arial"/>
                <a:sym typeface="Arial"/>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128" name="Google Shape;128;p32"/>
          <p:cNvSpPr txBox="1"/>
          <p:nvPr>
            <p:ph idx="3" type="body"/>
          </p:nvPr>
        </p:nvSpPr>
        <p:spPr>
          <a:xfrm>
            <a:off x="0" y="3429002"/>
            <a:ext cx="6096000" cy="259404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0"/>
              </a:spcBef>
              <a:spcAft>
                <a:spcPts val="0"/>
              </a:spcAft>
              <a:buSzPts val="2430"/>
              <a:buNone/>
              <a:defRPr b="0" i="0" sz="2700">
                <a:solidFill>
                  <a:schemeClr val="lt2"/>
                </a:solidFill>
                <a:latin typeface="Quattrocento Sans"/>
                <a:ea typeface="Quattrocento Sans"/>
                <a:cs typeface="Quattrocento Sans"/>
                <a:sym typeface="Quattrocento Sans"/>
              </a:defRPr>
            </a:lvl1pPr>
            <a:lvl2pPr indent="-348615" lvl="1" marL="914400" algn="ctr">
              <a:lnSpc>
                <a:spcPct val="120000"/>
              </a:lnSpc>
              <a:spcBef>
                <a:spcPts val="2250"/>
              </a:spcBef>
              <a:spcAft>
                <a:spcPts val="0"/>
              </a:spcAft>
              <a:buSzPts val="1890"/>
              <a:buChar char="▪"/>
              <a:defRPr sz="2100"/>
            </a:lvl2pPr>
            <a:lvl3pPr indent="-331469" lvl="2" marL="1371600" algn="ctr">
              <a:lnSpc>
                <a:spcPct val="120000"/>
              </a:lnSpc>
              <a:spcBef>
                <a:spcPts val="600"/>
              </a:spcBef>
              <a:spcAft>
                <a:spcPts val="0"/>
              </a:spcAft>
              <a:buSzPts val="1620"/>
              <a:buChar char="▪"/>
              <a:defRPr b="0" sz="1800">
                <a:solidFill>
                  <a:srgbClr val="FEFEFE"/>
                </a:solidFill>
                <a:latin typeface="Arial"/>
                <a:ea typeface="Arial"/>
                <a:cs typeface="Arial"/>
                <a:sym typeface="Arial"/>
              </a:defRPr>
            </a:lvl3pPr>
            <a:lvl4pPr indent="-314325" lvl="3" marL="1828800" algn="ctr">
              <a:lnSpc>
                <a:spcPct val="120000"/>
              </a:lnSpc>
              <a:spcBef>
                <a:spcPts val="500"/>
              </a:spcBef>
              <a:spcAft>
                <a:spcPts val="0"/>
              </a:spcAft>
              <a:buSzPts val="1350"/>
              <a:buChar char="▪"/>
              <a:defRPr b="1" sz="1500"/>
            </a:lvl4pPr>
            <a:lvl5pPr indent="-305752" lvl="4" marL="2286000" algn="ctr">
              <a:lnSpc>
                <a:spcPct val="120000"/>
              </a:lnSpc>
              <a:spcBef>
                <a:spcPts val="600"/>
              </a:spcBef>
              <a:spcAft>
                <a:spcPts val="0"/>
              </a:spcAft>
              <a:buSzPts val="1215"/>
              <a:buChar char="▪"/>
              <a:defRPr sz="1350"/>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129" name="Google Shape;129;p32"/>
          <p:cNvSpPr txBox="1"/>
          <p:nvPr>
            <p:ph idx="4" type="body"/>
          </p:nvPr>
        </p:nvSpPr>
        <p:spPr>
          <a:xfrm>
            <a:off x="0" y="1554165"/>
            <a:ext cx="6096000" cy="548957"/>
          </a:xfrm>
          <a:prstGeom prst="rect">
            <a:avLst/>
          </a:prstGeom>
          <a:noFill/>
          <a:ln>
            <a:noFill/>
          </a:ln>
        </p:spPr>
        <p:txBody>
          <a:bodyPr anchorCtr="0" anchor="t" bIns="45700" lIns="91425" spcFirstLastPara="1" rIns="91425" wrap="square" tIns="45700">
            <a:normAutofit/>
          </a:bodyPr>
          <a:lstStyle>
            <a:lvl1pPr indent="-382905" lvl="0" marL="457200" algn="ctr">
              <a:lnSpc>
                <a:spcPct val="120000"/>
              </a:lnSpc>
              <a:spcBef>
                <a:spcPts val="1000"/>
              </a:spcBef>
              <a:spcAft>
                <a:spcPts val="0"/>
              </a:spcAft>
              <a:buSzPts val="2430"/>
              <a:buChar char="▪"/>
              <a:defRPr b="0" sz="2700">
                <a:latin typeface="Arial"/>
                <a:ea typeface="Arial"/>
                <a:cs typeface="Arial"/>
                <a:sym typeface="Arial"/>
              </a:defRPr>
            </a:lvl1pPr>
            <a:lvl2pPr indent="-365760" lvl="1" marL="914400" algn="ctr">
              <a:lnSpc>
                <a:spcPct val="120000"/>
              </a:lnSpc>
              <a:spcBef>
                <a:spcPts val="600"/>
              </a:spcBef>
              <a:spcAft>
                <a:spcPts val="0"/>
              </a:spcAft>
              <a:buSzPts val="2160"/>
              <a:buChar char="▪"/>
              <a:defRPr b="0" sz="2400">
                <a:solidFill>
                  <a:srgbClr val="FEFEFE"/>
                </a:solidFill>
                <a:latin typeface="Arial"/>
                <a:ea typeface="Arial"/>
                <a:cs typeface="Arial"/>
                <a:sym typeface="Arial"/>
              </a:defRPr>
            </a:lvl2pPr>
            <a:lvl3pPr indent="-320039" lvl="2" marL="1371600" algn="ctr">
              <a:lnSpc>
                <a:spcPct val="120000"/>
              </a:lnSpc>
              <a:spcBef>
                <a:spcPts val="600"/>
              </a:spcBef>
              <a:spcAft>
                <a:spcPts val="0"/>
              </a:spcAft>
              <a:buSzPts val="1440"/>
              <a:buChar char="▪"/>
              <a:defRPr/>
            </a:lvl3pPr>
            <a:lvl4pPr indent="-308610" lvl="3" marL="1828800" algn="ctr">
              <a:lnSpc>
                <a:spcPct val="120000"/>
              </a:lnSpc>
              <a:spcBef>
                <a:spcPts val="600"/>
              </a:spcBef>
              <a:spcAft>
                <a:spcPts val="0"/>
              </a:spcAft>
              <a:buSzPts val="1260"/>
              <a:buChar char="▪"/>
              <a:defRPr/>
            </a:lvl4pPr>
            <a:lvl5pPr indent="-297179" lvl="4" marL="2286000" algn="ctr">
              <a:lnSpc>
                <a:spcPct val="120000"/>
              </a:lnSpc>
              <a:spcBef>
                <a:spcPts val="600"/>
              </a:spcBef>
              <a:spcAft>
                <a:spcPts val="0"/>
              </a:spcAft>
              <a:buSzPts val="108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130" name="Google Shape;130;p32"/>
          <p:cNvSpPr txBox="1"/>
          <p:nvPr/>
        </p:nvSpPr>
        <p:spPr>
          <a:xfrm>
            <a:off x="10343911" y="6498720"/>
            <a:ext cx="523407" cy="365125"/>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lang="en-US" sz="900">
                <a:solidFill>
                  <a:schemeClr val="dk1"/>
                </a:solidFill>
                <a:latin typeface="Arial"/>
                <a:ea typeface="Arial"/>
                <a:cs typeface="Arial"/>
                <a:sym typeface="Arial"/>
              </a:rPr>
              <a:t>‹#›</a:t>
            </a:fld>
            <a:endParaRPr sz="9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 name="Shape 141"/>
        <p:cNvGrpSpPr/>
        <p:nvPr/>
      </p:nvGrpSpPr>
      <p:grpSpPr>
        <a:xfrm>
          <a:off x="0" y="0"/>
          <a:ext cx="0" cy="0"/>
          <a:chOff x="0" y="0"/>
          <a:chExt cx="0" cy="0"/>
        </a:xfrm>
      </p:grpSpPr>
      <p:sp>
        <p:nvSpPr>
          <p:cNvPr id="142" name="Google Shape;142;p22"/>
          <p:cNvSpPr/>
          <p:nvPr/>
        </p:nvSpPr>
        <p:spPr>
          <a:xfrm>
            <a:off x="1004479" y="0"/>
            <a:ext cx="10372316" cy="6858000"/>
          </a:xfrm>
          <a:prstGeom prst="rect">
            <a:avLst/>
          </a:prstGeom>
          <a:solidFill>
            <a:schemeClr val="lt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ph type="title"/>
          </p:nvPr>
        </p:nvSpPr>
        <p:spPr>
          <a:xfrm>
            <a:off x="2611808" y="808056"/>
            <a:ext cx="7958331" cy="1077229"/>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2"/>
          <p:cNvSpPr txBox="1"/>
          <p:nvPr>
            <p:ph idx="1" type="body"/>
          </p:nvPr>
        </p:nvSpPr>
        <p:spPr>
          <a:xfrm>
            <a:off x="2773599" y="2052116"/>
            <a:ext cx="7796540" cy="3997828"/>
          </a:xfrm>
          <a:prstGeom prst="rect">
            <a:avLst/>
          </a:prstGeom>
          <a:noFill/>
          <a:ln>
            <a:noFill/>
          </a:ln>
        </p:spPr>
        <p:txBody>
          <a:bodyPr anchorCtr="0" anchor="ctr"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146" name="Google Shape;146;p22"/>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2"/>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2"/>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22"/>
          <p:cNvSpPr txBox="1"/>
          <p:nvPr/>
        </p:nvSpPr>
        <p:spPr>
          <a:xfrm>
            <a:off x="2194943" y="641225"/>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accent6"/>
                </a:solidFill>
                <a:latin typeface="Noto Sans Symbols"/>
                <a:ea typeface="Noto Sans Symbols"/>
                <a:cs typeface="Noto Sans Symbols"/>
                <a:sym typeface="Noto Sans Symbols"/>
              </a:rPr>
              <a:t>◤</a:t>
            </a:r>
            <a:endParaRPr b="0" i="0" sz="1000" u="none" cap="none" strike="noStrike">
              <a:solidFill>
                <a:schemeClr val="accent6"/>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0" name="Shape 150"/>
        <p:cNvGrpSpPr/>
        <p:nvPr/>
      </p:nvGrpSpPr>
      <p:grpSpPr>
        <a:xfrm>
          <a:off x="0" y="0"/>
          <a:ext cx="0" cy="0"/>
          <a:chOff x="0" y="0"/>
          <a:chExt cx="0" cy="0"/>
        </a:xfrm>
      </p:grpSpPr>
      <p:sp>
        <p:nvSpPr>
          <p:cNvPr id="151" name="Google Shape;151;p24"/>
          <p:cNvSpPr/>
          <p:nvPr/>
        </p:nvSpPr>
        <p:spPr>
          <a:xfrm>
            <a:off x="1004479" y="0"/>
            <a:ext cx="10372316" cy="6858000"/>
          </a:xfrm>
          <a:prstGeom prst="rect">
            <a:avLst/>
          </a:prstGeom>
          <a:solidFill>
            <a:schemeClr val="lt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4"/>
          <p:cNvSpPr txBox="1"/>
          <p:nvPr/>
        </p:nvSpPr>
        <p:spPr>
          <a:xfrm>
            <a:off x="2191843" y="2962586"/>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154" name="Google Shape;154;p24"/>
          <p:cNvSpPr txBox="1"/>
          <p:nvPr>
            <p:ph type="title"/>
          </p:nvPr>
        </p:nvSpPr>
        <p:spPr>
          <a:xfrm>
            <a:off x="2609873" y="3147254"/>
            <a:ext cx="7956560" cy="1424746"/>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4"/>
          <p:cNvSpPr txBox="1"/>
          <p:nvPr>
            <p:ph idx="1" type="body"/>
          </p:nvPr>
        </p:nvSpPr>
        <p:spPr>
          <a:xfrm>
            <a:off x="2773968" y="2268786"/>
            <a:ext cx="7791931" cy="878468"/>
          </a:xfrm>
          <a:prstGeom prst="rect">
            <a:avLst/>
          </a:prstGeom>
          <a:noFill/>
          <a:ln>
            <a:noFill/>
          </a:ln>
        </p:spPr>
        <p:txBody>
          <a:bodyPr anchorCtr="0" anchor="b" bIns="45700" lIns="91425" spcFirstLastPara="1" rIns="91425" wrap="square" tIns="0">
            <a:normAutofit/>
          </a:bodyPr>
          <a:lstStyle>
            <a:lvl1pPr indent="-228600" lvl="0" marL="457200" algn="r">
              <a:lnSpc>
                <a:spcPct val="120000"/>
              </a:lnSpc>
              <a:spcBef>
                <a:spcPts val="1000"/>
              </a:spcBef>
              <a:spcAft>
                <a:spcPts val="0"/>
              </a:spcAft>
              <a:buSzPts val="1620"/>
              <a:buNone/>
              <a:defRPr sz="1800">
                <a:solidFill>
                  <a:schemeClr val="dk1"/>
                </a:solidFill>
              </a:defRPr>
            </a:lvl1pPr>
            <a:lvl2pPr indent="-228600" lvl="1" marL="914400" algn="l">
              <a:lnSpc>
                <a:spcPct val="120000"/>
              </a:lnSpc>
              <a:spcBef>
                <a:spcPts val="600"/>
              </a:spcBef>
              <a:spcAft>
                <a:spcPts val="0"/>
              </a:spcAft>
              <a:buSzPts val="1620"/>
              <a:buNone/>
              <a:defRPr sz="1800">
                <a:solidFill>
                  <a:srgbClr val="888888"/>
                </a:solidFill>
              </a:defRPr>
            </a:lvl2pPr>
            <a:lvl3pPr indent="-228600" lvl="2" marL="1371600" algn="l">
              <a:lnSpc>
                <a:spcPct val="120000"/>
              </a:lnSpc>
              <a:spcBef>
                <a:spcPts val="600"/>
              </a:spcBef>
              <a:spcAft>
                <a:spcPts val="0"/>
              </a:spcAft>
              <a:buSzPts val="1620"/>
              <a:buNone/>
              <a:defRPr sz="1800">
                <a:solidFill>
                  <a:srgbClr val="888888"/>
                </a:solidFill>
              </a:defRPr>
            </a:lvl3pPr>
            <a:lvl4pPr indent="-228600" lvl="3" marL="1828800" algn="l">
              <a:lnSpc>
                <a:spcPct val="120000"/>
              </a:lnSpc>
              <a:spcBef>
                <a:spcPts val="600"/>
              </a:spcBef>
              <a:spcAft>
                <a:spcPts val="0"/>
              </a:spcAft>
              <a:buSzPts val="1440"/>
              <a:buNone/>
              <a:defRPr sz="1600">
                <a:solidFill>
                  <a:srgbClr val="888888"/>
                </a:solidFill>
              </a:defRPr>
            </a:lvl4pPr>
            <a:lvl5pPr indent="-228600" lvl="4" marL="2286000" algn="l">
              <a:lnSpc>
                <a:spcPct val="120000"/>
              </a:lnSpc>
              <a:spcBef>
                <a:spcPts val="600"/>
              </a:spcBef>
              <a:spcAft>
                <a:spcPts val="0"/>
              </a:spcAft>
              <a:buSzPts val="1440"/>
              <a:buNone/>
              <a:defRPr sz="1600">
                <a:solidFill>
                  <a:srgbClr val="888888"/>
                </a:solidFill>
              </a:defRPr>
            </a:lvl5pPr>
            <a:lvl6pPr indent="-228600" lvl="5" marL="2743200" algn="l">
              <a:lnSpc>
                <a:spcPct val="120000"/>
              </a:lnSpc>
              <a:spcBef>
                <a:spcPts val="600"/>
              </a:spcBef>
              <a:spcAft>
                <a:spcPts val="0"/>
              </a:spcAft>
              <a:buSzPts val="1440"/>
              <a:buNone/>
              <a:defRPr sz="1600">
                <a:solidFill>
                  <a:srgbClr val="888888"/>
                </a:solidFill>
              </a:defRPr>
            </a:lvl6pPr>
            <a:lvl7pPr indent="-228600" lvl="6" marL="3200400" algn="l">
              <a:lnSpc>
                <a:spcPct val="120000"/>
              </a:lnSpc>
              <a:spcBef>
                <a:spcPts val="600"/>
              </a:spcBef>
              <a:spcAft>
                <a:spcPts val="0"/>
              </a:spcAft>
              <a:buSzPts val="1440"/>
              <a:buNone/>
              <a:defRPr sz="1600">
                <a:solidFill>
                  <a:srgbClr val="888888"/>
                </a:solidFill>
              </a:defRPr>
            </a:lvl7pPr>
            <a:lvl8pPr indent="-228600" lvl="7" marL="3657600" algn="l">
              <a:lnSpc>
                <a:spcPct val="120000"/>
              </a:lnSpc>
              <a:spcBef>
                <a:spcPts val="600"/>
              </a:spcBef>
              <a:spcAft>
                <a:spcPts val="0"/>
              </a:spcAft>
              <a:buSzPts val="1440"/>
              <a:buNone/>
              <a:defRPr sz="1600">
                <a:solidFill>
                  <a:srgbClr val="888888"/>
                </a:solidFill>
              </a:defRPr>
            </a:lvl8pPr>
            <a:lvl9pPr indent="-228600" lvl="8" marL="4114800" algn="l">
              <a:lnSpc>
                <a:spcPct val="120000"/>
              </a:lnSpc>
              <a:spcBef>
                <a:spcPts val="600"/>
              </a:spcBef>
              <a:spcAft>
                <a:spcPts val="600"/>
              </a:spcAft>
              <a:buSzPts val="1440"/>
              <a:buNone/>
              <a:defRPr sz="1600">
                <a:solidFill>
                  <a:srgbClr val="888888"/>
                </a:solidFill>
              </a:defRPr>
            </a:lvl9pPr>
          </a:lstStyle>
          <a:p/>
        </p:txBody>
      </p:sp>
      <p:sp>
        <p:nvSpPr>
          <p:cNvPr id="156" name="Google Shape;156;p24"/>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 name="Shape 28"/>
        <p:cNvGrpSpPr/>
        <p:nvPr/>
      </p:nvGrpSpPr>
      <p:grpSpPr>
        <a:xfrm>
          <a:off x="0" y="0"/>
          <a:ext cx="0" cy="0"/>
          <a:chOff x="0" y="0"/>
          <a:chExt cx="0" cy="0"/>
        </a:xfrm>
      </p:grpSpPr>
      <p:sp>
        <p:nvSpPr>
          <p:cNvPr id="29" name="Google Shape;29;p18"/>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8"/>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8"/>
          <p:cNvSpPr txBox="1"/>
          <p:nvPr/>
        </p:nvSpPr>
        <p:spPr>
          <a:xfrm>
            <a:off x="1554154" y="1127550"/>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accent6"/>
                </a:solidFill>
                <a:latin typeface="Noto Sans Symbols"/>
                <a:ea typeface="Noto Sans Symbols"/>
                <a:cs typeface="Noto Sans Symbols"/>
                <a:sym typeface="Noto Sans Symbols"/>
              </a:rPr>
              <a:t>◤</a:t>
            </a:r>
            <a:endParaRPr b="0" i="0" sz="1000" u="none" cap="none" strike="noStrike">
              <a:solidFill>
                <a:schemeClr val="accent6"/>
              </a:solidFill>
              <a:latin typeface="Arial"/>
              <a:ea typeface="Arial"/>
              <a:cs typeface="Arial"/>
              <a:sym typeface="Arial"/>
            </a:endParaRPr>
          </a:p>
        </p:txBody>
      </p:sp>
      <p:sp>
        <p:nvSpPr>
          <p:cNvPr id="32" name="Google Shape;32;p18"/>
          <p:cNvSpPr txBox="1"/>
          <p:nvPr>
            <p:ph type="title"/>
          </p:nvPr>
        </p:nvSpPr>
        <p:spPr>
          <a:xfrm>
            <a:off x="1970323" y="1282451"/>
            <a:ext cx="2664361" cy="190324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8"/>
          <p:cNvSpPr txBox="1"/>
          <p:nvPr>
            <p:ph idx="1" type="body"/>
          </p:nvPr>
        </p:nvSpPr>
        <p:spPr>
          <a:xfrm>
            <a:off x="5120154" y="805818"/>
            <a:ext cx="5446278" cy="5244126"/>
          </a:xfrm>
          <a:prstGeom prst="rect">
            <a:avLst/>
          </a:prstGeom>
          <a:noFill/>
          <a:ln>
            <a:noFill/>
          </a:ln>
        </p:spPr>
        <p:txBody>
          <a:bodyPr anchorCtr="0" anchor="ctr"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34" name="Google Shape;34;p18"/>
          <p:cNvSpPr txBox="1"/>
          <p:nvPr>
            <p:ph idx="2" type="body"/>
          </p:nvPr>
        </p:nvSpPr>
        <p:spPr>
          <a:xfrm>
            <a:off x="1970322" y="3186154"/>
            <a:ext cx="2664361" cy="238639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40"/>
              <a:buNone/>
              <a:defRPr sz="1600"/>
            </a:lvl1pPr>
            <a:lvl2pPr indent="-228600" lvl="1" marL="914400" algn="l">
              <a:lnSpc>
                <a:spcPct val="120000"/>
              </a:lnSpc>
              <a:spcBef>
                <a:spcPts val="600"/>
              </a:spcBef>
              <a:spcAft>
                <a:spcPts val="0"/>
              </a:spcAft>
              <a:buSzPts val="1260"/>
              <a:buNone/>
              <a:defRPr sz="1400"/>
            </a:lvl2pPr>
            <a:lvl3pPr indent="-228600" lvl="2" marL="1371600" algn="l">
              <a:lnSpc>
                <a:spcPct val="120000"/>
              </a:lnSpc>
              <a:spcBef>
                <a:spcPts val="600"/>
              </a:spcBef>
              <a:spcAft>
                <a:spcPts val="0"/>
              </a:spcAft>
              <a:buSzPts val="1080"/>
              <a:buNone/>
              <a:defRPr sz="1200"/>
            </a:lvl3pPr>
            <a:lvl4pPr indent="-228600" lvl="3" marL="1828800" algn="l">
              <a:lnSpc>
                <a:spcPct val="120000"/>
              </a:lnSpc>
              <a:spcBef>
                <a:spcPts val="600"/>
              </a:spcBef>
              <a:spcAft>
                <a:spcPts val="0"/>
              </a:spcAft>
              <a:buSzPts val="900"/>
              <a:buNone/>
              <a:defRPr sz="1000"/>
            </a:lvl4pPr>
            <a:lvl5pPr indent="-228600" lvl="4" marL="2286000" algn="l">
              <a:lnSpc>
                <a:spcPct val="120000"/>
              </a:lnSpc>
              <a:spcBef>
                <a:spcPts val="600"/>
              </a:spcBef>
              <a:spcAft>
                <a:spcPts val="0"/>
              </a:spcAft>
              <a:buSzPts val="900"/>
              <a:buNone/>
              <a:defRPr sz="1000"/>
            </a:lvl5pPr>
            <a:lvl6pPr indent="-228600" lvl="5" marL="2743200" algn="l">
              <a:lnSpc>
                <a:spcPct val="120000"/>
              </a:lnSpc>
              <a:spcBef>
                <a:spcPts val="600"/>
              </a:spcBef>
              <a:spcAft>
                <a:spcPts val="0"/>
              </a:spcAft>
              <a:buSzPts val="900"/>
              <a:buNone/>
              <a:defRPr sz="1000"/>
            </a:lvl6pPr>
            <a:lvl7pPr indent="-228600" lvl="6" marL="3200400" algn="l">
              <a:lnSpc>
                <a:spcPct val="120000"/>
              </a:lnSpc>
              <a:spcBef>
                <a:spcPts val="600"/>
              </a:spcBef>
              <a:spcAft>
                <a:spcPts val="0"/>
              </a:spcAft>
              <a:buSzPts val="900"/>
              <a:buNone/>
              <a:defRPr sz="1000"/>
            </a:lvl7pPr>
            <a:lvl8pPr indent="-228600" lvl="7" marL="3657600" algn="l">
              <a:lnSpc>
                <a:spcPct val="120000"/>
              </a:lnSpc>
              <a:spcBef>
                <a:spcPts val="600"/>
              </a:spcBef>
              <a:spcAft>
                <a:spcPts val="0"/>
              </a:spcAft>
              <a:buSzPts val="900"/>
              <a:buNone/>
              <a:defRPr sz="1000"/>
            </a:lvl8pPr>
            <a:lvl9pPr indent="-228600" lvl="8" marL="4114800" algn="l">
              <a:lnSpc>
                <a:spcPct val="120000"/>
              </a:lnSpc>
              <a:spcBef>
                <a:spcPts val="600"/>
              </a:spcBef>
              <a:spcAft>
                <a:spcPts val="600"/>
              </a:spcAft>
              <a:buSzPts val="900"/>
              <a:buNone/>
              <a:defRPr sz="1000"/>
            </a:lvl9pPr>
          </a:lstStyle>
          <a:p/>
        </p:txBody>
      </p:sp>
      <p:sp>
        <p:nvSpPr>
          <p:cNvPr id="35" name="Google Shape;35;p18"/>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9"/>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9"/>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9"/>
          <p:cNvSpPr txBox="1"/>
          <p:nvPr>
            <p:ph type="title"/>
          </p:nvPr>
        </p:nvSpPr>
        <p:spPr>
          <a:xfrm>
            <a:off x="2609873" y="805817"/>
            <a:ext cx="7950984" cy="1081705"/>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2605374" y="2052116"/>
            <a:ext cx="3891960" cy="3997828"/>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43" name="Google Shape;43;p19"/>
          <p:cNvSpPr txBox="1"/>
          <p:nvPr>
            <p:ph idx="2" type="body"/>
          </p:nvPr>
        </p:nvSpPr>
        <p:spPr>
          <a:xfrm>
            <a:off x="6666636" y="2052114"/>
            <a:ext cx="3894222" cy="3997829"/>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44" name="Google Shape;44;p19"/>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19"/>
          <p:cNvSpPr txBox="1"/>
          <p:nvPr/>
        </p:nvSpPr>
        <p:spPr>
          <a:xfrm>
            <a:off x="2196172" y="641223"/>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accent6"/>
                </a:solidFill>
                <a:latin typeface="Noto Sans Symbols"/>
                <a:ea typeface="Noto Sans Symbols"/>
                <a:cs typeface="Noto Sans Symbols"/>
                <a:sym typeface="Noto Sans Symbols"/>
              </a:rPr>
              <a:t>◤</a:t>
            </a:r>
            <a:endParaRPr b="0" i="0" sz="1000" u="none" cap="none" strike="noStrike">
              <a:solidFill>
                <a:schemeClr val="accent6"/>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 name="Shape 48"/>
        <p:cNvGrpSpPr/>
        <p:nvPr/>
      </p:nvGrpSpPr>
      <p:grpSpPr>
        <a:xfrm>
          <a:off x="0" y="0"/>
          <a:ext cx="0" cy="0"/>
          <a:chOff x="0" y="0"/>
          <a:chExt cx="0" cy="0"/>
        </a:xfrm>
      </p:grpSpPr>
      <p:sp>
        <p:nvSpPr>
          <p:cNvPr id="49" name="Google Shape;49;p20"/>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0"/>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0"/>
          <p:cNvSpPr txBox="1"/>
          <p:nvPr>
            <p:ph type="title"/>
          </p:nvPr>
        </p:nvSpPr>
        <p:spPr>
          <a:xfrm>
            <a:off x="2611808" y="808056"/>
            <a:ext cx="7958331" cy="1077229"/>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0"/>
          <p:cNvSpPr txBox="1"/>
          <p:nvPr>
            <p:ph idx="1" type="body"/>
          </p:nvPr>
        </p:nvSpPr>
        <p:spPr>
          <a:xfrm>
            <a:off x="2773599" y="2052116"/>
            <a:ext cx="7796540" cy="3997828"/>
          </a:xfrm>
          <a:prstGeom prst="rect">
            <a:avLst/>
          </a:prstGeom>
          <a:noFill/>
          <a:ln>
            <a:noFill/>
          </a:ln>
        </p:spPr>
        <p:txBody>
          <a:bodyPr anchorCtr="0" anchor="ctr"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53" name="Google Shape;53;p20"/>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20"/>
          <p:cNvSpPr txBox="1"/>
          <p:nvPr/>
        </p:nvSpPr>
        <p:spPr>
          <a:xfrm>
            <a:off x="2194943" y="641225"/>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800" u="none" cap="none" strike="noStrike">
                <a:solidFill>
                  <a:schemeClr val="accent6"/>
                </a:solidFill>
                <a:latin typeface="Noto Sans Symbols"/>
                <a:ea typeface="Noto Sans Symbols"/>
                <a:cs typeface="Noto Sans Symbols"/>
                <a:sym typeface="Noto Sans Symbols"/>
              </a:rPr>
              <a:t>◤</a:t>
            </a:r>
            <a:endParaRPr b="0" i="0" sz="1000" u="none" cap="none" strike="noStrike">
              <a:solidFill>
                <a:schemeClr val="accent6"/>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23"/>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3"/>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3"/>
          <p:cNvSpPr txBox="1"/>
          <p:nvPr/>
        </p:nvSpPr>
        <p:spPr>
          <a:xfrm>
            <a:off x="2191843" y="2962586"/>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61" name="Google Shape;61;p23"/>
          <p:cNvSpPr txBox="1"/>
          <p:nvPr>
            <p:ph type="title"/>
          </p:nvPr>
        </p:nvSpPr>
        <p:spPr>
          <a:xfrm>
            <a:off x="2609873" y="3147254"/>
            <a:ext cx="7956560" cy="1424746"/>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3"/>
          <p:cNvSpPr txBox="1"/>
          <p:nvPr>
            <p:ph idx="1" type="body"/>
          </p:nvPr>
        </p:nvSpPr>
        <p:spPr>
          <a:xfrm>
            <a:off x="2773968" y="2268786"/>
            <a:ext cx="7791931" cy="878468"/>
          </a:xfrm>
          <a:prstGeom prst="rect">
            <a:avLst/>
          </a:prstGeom>
          <a:noFill/>
          <a:ln>
            <a:noFill/>
          </a:ln>
        </p:spPr>
        <p:txBody>
          <a:bodyPr anchorCtr="0" anchor="b" bIns="45700" lIns="91425" spcFirstLastPara="1" rIns="91425" wrap="square" tIns="0">
            <a:normAutofit/>
          </a:bodyPr>
          <a:lstStyle>
            <a:lvl1pPr indent="-228600" lvl="0" marL="457200" algn="r">
              <a:lnSpc>
                <a:spcPct val="120000"/>
              </a:lnSpc>
              <a:spcBef>
                <a:spcPts val="1000"/>
              </a:spcBef>
              <a:spcAft>
                <a:spcPts val="0"/>
              </a:spcAft>
              <a:buSzPts val="1620"/>
              <a:buNone/>
              <a:defRPr sz="1800">
                <a:solidFill>
                  <a:schemeClr val="lt1"/>
                </a:solidFill>
              </a:defRPr>
            </a:lvl1pPr>
            <a:lvl2pPr indent="-228600" lvl="1" marL="914400" algn="l">
              <a:lnSpc>
                <a:spcPct val="120000"/>
              </a:lnSpc>
              <a:spcBef>
                <a:spcPts val="600"/>
              </a:spcBef>
              <a:spcAft>
                <a:spcPts val="0"/>
              </a:spcAft>
              <a:buSzPts val="1620"/>
              <a:buNone/>
              <a:defRPr sz="1800">
                <a:solidFill>
                  <a:schemeClr val="lt1"/>
                </a:solidFill>
              </a:defRPr>
            </a:lvl2pPr>
            <a:lvl3pPr indent="-228600" lvl="2" marL="1371600" algn="l">
              <a:lnSpc>
                <a:spcPct val="120000"/>
              </a:lnSpc>
              <a:spcBef>
                <a:spcPts val="600"/>
              </a:spcBef>
              <a:spcAft>
                <a:spcPts val="0"/>
              </a:spcAft>
              <a:buSzPts val="1620"/>
              <a:buNone/>
              <a:defRPr sz="1800">
                <a:solidFill>
                  <a:schemeClr val="lt1"/>
                </a:solidFill>
              </a:defRPr>
            </a:lvl3pPr>
            <a:lvl4pPr indent="-228600" lvl="3" marL="1828800" algn="l">
              <a:lnSpc>
                <a:spcPct val="120000"/>
              </a:lnSpc>
              <a:spcBef>
                <a:spcPts val="600"/>
              </a:spcBef>
              <a:spcAft>
                <a:spcPts val="0"/>
              </a:spcAft>
              <a:buSzPts val="1440"/>
              <a:buNone/>
              <a:defRPr sz="1600">
                <a:solidFill>
                  <a:schemeClr val="lt1"/>
                </a:solidFill>
              </a:defRPr>
            </a:lvl4pPr>
            <a:lvl5pPr indent="-228600" lvl="4" marL="2286000" algn="l">
              <a:lnSpc>
                <a:spcPct val="120000"/>
              </a:lnSpc>
              <a:spcBef>
                <a:spcPts val="600"/>
              </a:spcBef>
              <a:spcAft>
                <a:spcPts val="0"/>
              </a:spcAft>
              <a:buSzPts val="1440"/>
              <a:buNone/>
              <a:defRPr sz="1600">
                <a:solidFill>
                  <a:schemeClr val="lt1"/>
                </a:solidFill>
              </a:defRPr>
            </a:lvl5pPr>
            <a:lvl6pPr indent="-228600" lvl="5" marL="2743200" algn="l">
              <a:lnSpc>
                <a:spcPct val="120000"/>
              </a:lnSpc>
              <a:spcBef>
                <a:spcPts val="600"/>
              </a:spcBef>
              <a:spcAft>
                <a:spcPts val="0"/>
              </a:spcAft>
              <a:buSzPts val="1440"/>
              <a:buNone/>
              <a:defRPr sz="1600">
                <a:solidFill>
                  <a:schemeClr val="lt1"/>
                </a:solidFill>
              </a:defRPr>
            </a:lvl6pPr>
            <a:lvl7pPr indent="-228600" lvl="6" marL="3200400" algn="l">
              <a:lnSpc>
                <a:spcPct val="120000"/>
              </a:lnSpc>
              <a:spcBef>
                <a:spcPts val="600"/>
              </a:spcBef>
              <a:spcAft>
                <a:spcPts val="0"/>
              </a:spcAft>
              <a:buSzPts val="1440"/>
              <a:buNone/>
              <a:defRPr sz="1600">
                <a:solidFill>
                  <a:schemeClr val="lt1"/>
                </a:solidFill>
              </a:defRPr>
            </a:lvl7pPr>
            <a:lvl8pPr indent="-228600" lvl="7" marL="3657600" algn="l">
              <a:lnSpc>
                <a:spcPct val="120000"/>
              </a:lnSpc>
              <a:spcBef>
                <a:spcPts val="600"/>
              </a:spcBef>
              <a:spcAft>
                <a:spcPts val="0"/>
              </a:spcAft>
              <a:buSzPts val="1440"/>
              <a:buNone/>
              <a:defRPr sz="1600">
                <a:solidFill>
                  <a:schemeClr val="lt1"/>
                </a:solidFill>
              </a:defRPr>
            </a:lvl8pPr>
            <a:lvl9pPr indent="-228600" lvl="8" marL="4114800" algn="l">
              <a:lnSpc>
                <a:spcPct val="120000"/>
              </a:lnSpc>
              <a:spcBef>
                <a:spcPts val="600"/>
              </a:spcBef>
              <a:spcAft>
                <a:spcPts val="600"/>
              </a:spcAft>
              <a:buSzPts val="1440"/>
              <a:buNone/>
              <a:defRPr sz="1600">
                <a:solidFill>
                  <a:schemeClr val="lt1"/>
                </a:solidFill>
              </a:defRPr>
            </a:lvl9pPr>
          </a:lstStyle>
          <a:p/>
        </p:txBody>
      </p:sp>
      <p:sp>
        <p:nvSpPr>
          <p:cNvPr id="63" name="Google Shape;63;p23"/>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25"/>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5"/>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5"/>
          <p:cNvSpPr txBox="1"/>
          <p:nvPr/>
        </p:nvSpPr>
        <p:spPr>
          <a:xfrm>
            <a:off x="2193650" y="636424"/>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70" name="Google Shape;70;p25"/>
          <p:cNvSpPr txBox="1"/>
          <p:nvPr>
            <p:ph type="title"/>
          </p:nvPr>
        </p:nvSpPr>
        <p:spPr>
          <a:xfrm>
            <a:off x="2609873" y="805818"/>
            <a:ext cx="7956560" cy="1078348"/>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5"/>
          <p:cNvSpPr txBox="1"/>
          <p:nvPr>
            <p:ph idx="1" type="body"/>
          </p:nvPr>
        </p:nvSpPr>
        <p:spPr>
          <a:xfrm>
            <a:off x="2609285" y="2052115"/>
            <a:ext cx="3896467" cy="71381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80"/>
              <a:buNone/>
              <a:defRPr b="0" sz="2200" cap="none">
                <a:solidFill>
                  <a:schemeClr val="accent6"/>
                </a:solidFill>
              </a:defRPr>
            </a:lvl1pPr>
            <a:lvl2pPr indent="-228600" lvl="1" marL="914400" algn="l">
              <a:lnSpc>
                <a:spcPct val="120000"/>
              </a:lnSpc>
              <a:spcBef>
                <a:spcPts val="600"/>
              </a:spcBef>
              <a:spcAft>
                <a:spcPts val="0"/>
              </a:spcAft>
              <a:buSzPts val="1800"/>
              <a:buNone/>
              <a:defRPr b="1" sz="2000"/>
            </a:lvl2pPr>
            <a:lvl3pPr indent="-228600" lvl="2" marL="1371600" algn="l">
              <a:lnSpc>
                <a:spcPct val="120000"/>
              </a:lnSpc>
              <a:spcBef>
                <a:spcPts val="600"/>
              </a:spcBef>
              <a:spcAft>
                <a:spcPts val="0"/>
              </a:spcAft>
              <a:buSzPts val="1620"/>
              <a:buNone/>
              <a:defRPr b="1" sz="1800"/>
            </a:lvl3pPr>
            <a:lvl4pPr indent="-228600" lvl="3" marL="1828800" algn="l">
              <a:lnSpc>
                <a:spcPct val="120000"/>
              </a:lnSpc>
              <a:spcBef>
                <a:spcPts val="600"/>
              </a:spcBef>
              <a:spcAft>
                <a:spcPts val="0"/>
              </a:spcAft>
              <a:buSzPts val="1440"/>
              <a:buNone/>
              <a:defRPr b="1" sz="1600"/>
            </a:lvl4pPr>
            <a:lvl5pPr indent="-228600" lvl="4" marL="2286000" algn="l">
              <a:lnSpc>
                <a:spcPct val="120000"/>
              </a:lnSpc>
              <a:spcBef>
                <a:spcPts val="600"/>
              </a:spcBef>
              <a:spcAft>
                <a:spcPts val="0"/>
              </a:spcAft>
              <a:buSzPts val="1440"/>
              <a:buNone/>
              <a:defRPr b="1" sz="1600"/>
            </a:lvl5pPr>
            <a:lvl6pPr indent="-228600" lvl="5" marL="2743200" algn="l">
              <a:lnSpc>
                <a:spcPct val="120000"/>
              </a:lnSpc>
              <a:spcBef>
                <a:spcPts val="600"/>
              </a:spcBef>
              <a:spcAft>
                <a:spcPts val="0"/>
              </a:spcAft>
              <a:buSzPts val="1440"/>
              <a:buNone/>
              <a:defRPr b="1" sz="1600"/>
            </a:lvl6pPr>
            <a:lvl7pPr indent="-228600" lvl="6" marL="3200400" algn="l">
              <a:lnSpc>
                <a:spcPct val="120000"/>
              </a:lnSpc>
              <a:spcBef>
                <a:spcPts val="600"/>
              </a:spcBef>
              <a:spcAft>
                <a:spcPts val="0"/>
              </a:spcAft>
              <a:buSzPts val="1440"/>
              <a:buNone/>
              <a:defRPr b="1" sz="1600"/>
            </a:lvl7pPr>
            <a:lvl8pPr indent="-228600" lvl="7" marL="3657600" algn="l">
              <a:lnSpc>
                <a:spcPct val="120000"/>
              </a:lnSpc>
              <a:spcBef>
                <a:spcPts val="600"/>
              </a:spcBef>
              <a:spcAft>
                <a:spcPts val="0"/>
              </a:spcAft>
              <a:buSzPts val="1440"/>
              <a:buNone/>
              <a:defRPr b="1" sz="1600"/>
            </a:lvl8pPr>
            <a:lvl9pPr indent="-228600" lvl="8" marL="4114800" algn="l">
              <a:lnSpc>
                <a:spcPct val="120000"/>
              </a:lnSpc>
              <a:spcBef>
                <a:spcPts val="600"/>
              </a:spcBef>
              <a:spcAft>
                <a:spcPts val="600"/>
              </a:spcAft>
              <a:buSzPts val="1440"/>
              <a:buNone/>
              <a:defRPr b="1" sz="1600"/>
            </a:lvl9pPr>
          </a:lstStyle>
          <a:p/>
        </p:txBody>
      </p:sp>
      <p:sp>
        <p:nvSpPr>
          <p:cNvPr id="72" name="Google Shape;72;p25"/>
          <p:cNvSpPr txBox="1"/>
          <p:nvPr>
            <p:ph idx="2" type="body"/>
          </p:nvPr>
        </p:nvSpPr>
        <p:spPr>
          <a:xfrm>
            <a:off x="2609285" y="2851331"/>
            <a:ext cx="3893623" cy="3071434"/>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73" name="Google Shape;73;p25"/>
          <p:cNvSpPr txBox="1"/>
          <p:nvPr>
            <p:ph idx="3" type="body"/>
          </p:nvPr>
        </p:nvSpPr>
        <p:spPr>
          <a:xfrm>
            <a:off x="6666634" y="2052115"/>
            <a:ext cx="3899798" cy="71381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80"/>
              <a:buNone/>
              <a:defRPr b="0" sz="2200" cap="none">
                <a:solidFill>
                  <a:schemeClr val="accent6"/>
                </a:solidFill>
              </a:defRPr>
            </a:lvl1pPr>
            <a:lvl2pPr indent="-228600" lvl="1" marL="914400" algn="l">
              <a:lnSpc>
                <a:spcPct val="120000"/>
              </a:lnSpc>
              <a:spcBef>
                <a:spcPts val="600"/>
              </a:spcBef>
              <a:spcAft>
                <a:spcPts val="0"/>
              </a:spcAft>
              <a:buSzPts val="1800"/>
              <a:buNone/>
              <a:defRPr b="1" sz="2000"/>
            </a:lvl2pPr>
            <a:lvl3pPr indent="-228600" lvl="2" marL="1371600" algn="l">
              <a:lnSpc>
                <a:spcPct val="120000"/>
              </a:lnSpc>
              <a:spcBef>
                <a:spcPts val="600"/>
              </a:spcBef>
              <a:spcAft>
                <a:spcPts val="0"/>
              </a:spcAft>
              <a:buSzPts val="1620"/>
              <a:buNone/>
              <a:defRPr b="1" sz="1800"/>
            </a:lvl3pPr>
            <a:lvl4pPr indent="-228600" lvl="3" marL="1828800" algn="l">
              <a:lnSpc>
                <a:spcPct val="120000"/>
              </a:lnSpc>
              <a:spcBef>
                <a:spcPts val="600"/>
              </a:spcBef>
              <a:spcAft>
                <a:spcPts val="0"/>
              </a:spcAft>
              <a:buSzPts val="1440"/>
              <a:buNone/>
              <a:defRPr b="1" sz="1600"/>
            </a:lvl4pPr>
            <a:lvl5pPr indent="-228600" lvl="4" marL="2286000" algn="l">
              <a:lnSpc>
                <a:spcPct val="120000"/>
              </a:lnSpc>
              <a:spcBef>
                <a:spcPts val="600"/>
              </a:spcBef>
              <a:spcAft>
                <a:spcPts val="0"/>
              </a:spcAft>
              <a:buSzPts val="1440"/>
              <a:buNone/>
              <a:defRPr b="1" sz="1600"/>
            </a:lvl5pPr>
            <a:lvl6pPr indent="-228600" lvl="5" marL="2743200" algn="l">
              <a:lnSpc>
                <a:spcPct val="120000"/>
              </a:lnSpc>
              <a:spcBef>
                <a:spcPts val="600"/>
              </a:spcBef>
              <a:spcAft>
                <a:spcPts val="0"/>
              </a:spcAft>
              <a:buSzPts val="1440"/>
              <a:buNone/>
              <a:defRPr b="1" sz="1600"/>
            </a:lvl6pPr>
            <a:lvl7pPr indent="-228600" lvl="6" marL="3200400" algn="l">
              <a:lnSpc>
                <a:spcPct val="120000"/>
              </a:lnSpc>
              <a:spcBef>
                <a:spcPts val="600"/>
              </a:spcBef>
              <a:spcAft>
                <a:spcPts val="0"/>
              </a:spcAft>
              <a:buSzPts val="1440"/>
              <a:buNone/>
              <a:defRPr b="1" sz="1600"/>
            </a:lvl7pPr>
            <a:lvl8pPr indent="-228600" lvl="7" marL="3657600" algn="l">
              <a:lnSpc>
                <a:spcPct val="120000"/>
              </a:lnSpc>
              <a:spcBef>
                <a:spcPts val="600"/>
              </a:spcBef>
              <a:spcAft>
                <a:spcPts val="0"/>
              </a:spcAft>
              <a:buSzPts val="1440"/>
              <a:buNone/>
              <a:defRPr b="1" sz="1600"/>
            </a:lvl8pPr>
            <a:lvl9pPr indent="-228600" lvl="8" marL="4114800" algn="l">
              <a:lnSpc>
                <a:spcPct val="120000"/>
              </a:lnSpc>
              <a:spcBef>
                <a:spcPts val="600"/>
              </a:spcBef>
              <a:spcAft>
                <a:spcPts val="600"/>
              </a:spcAft>
              <a:buSzPts val="1440"/>
              <a:buNone/>
              <a:defRPr b="1" sz="1600"/>
            </a:lvl9pPr>
          </a:lstStyle>
          <a:p/>
        </p:txBody>
      </p:sp>
      <p:sp>
        <p:nvSpPr>
          <p:cNvPr id="74" name="Google Shape;74;p25"/>
          <p:cNvSpPr txBox="1"/>
          <p:nvPr>
            <p:ph idx="4" type="body"/>
          </p:nvPr>
        </p:nvSpPr>
        <p:spPr>
          <a:xfrm>
            <a:off x="6666635" y="2851331"/>
            <a:ext cx="3899798" cy="3071434"/>
          </a:xfrm>
          <a:prstGeom prst="rect">
            <a:avLst/>
          </a:prstGeom>
          <a:noFill/>
          <a:ln>
            <a:noFill/>
          </a:ln>
        </p:spPr>
        <p:txBody>
          <a:bodyPr anchorCtr="0" anchor="t" bIns="45700" lIns="91425" spcFirstLastPara="1" rIns="91425" wrap="square" tIns="45700">
            <a:normAutofit/>
          </a:bodyPr>
          <a:lstStyle>
            <a:lvl1pPr indent="-331470" lvl="0" marL="457200" algn="l">
              <a:lnSpc>
                <a:spcPct val="120000"/>
              </a:lnSpc>
              <a:spcBef>
                <a:spcPts val="1000"/>
              </a:spcBef>
              <a:spcAft>
                <a:spcPts val="0"/>
              </a:spcAft>
              <a:buSzPts val="1620"/>
              <a:buChar char="▪"/>
              <a:defRPr/>
            </a:lvl1pPr>
            <a:lvl2pPr indent="-331469" lvl="1" marL="914400" algn="l">
              <a:lnSpc>
                <a:spcPct val="120000"/>
              </a:lnSpc>
              <a:spcBef>
                <a:spcPts val="600"/>
              </a:spcBef>
              <a:spcAft>
                <a:spcPts val="0"/>
              </a:spcAft>
              <a:buSzPts val="1620"/>
              <a:buChar char="▪"/>
              <a:defRPr/>
            </a:lvl2pPr>
            <a:lvl3pPr indent="-331469" lvl="2" marL="1371600" algn="l">
              <a:lnSpc>
                <a:spcPct val="120000"/>
              </a:lnSpc>
              <a:spcBef>
                <a:spcPts val="600"/>
              </a:spcBef>
              <a:spcAft>
                <a:spcPts val="0"/>
              </a:spcAft>
              <a:buSzPts val="1620"/>
              <a:buChar char="▪"/>
              <a:defRPr/>
            </a:lvl3pPr>
            <a:lvl4pPr indent="-331469" lvl="3" marL="1828800" algn="l">
              <a:lnSpc>
                <a:spcPct val="120000"/>
              </a:lnSpc>
              <a:spcBef>
                <a:spcPts val="600"/>
              </a:spcBef>
              <a:spcAft>
                <a:spcPts val="0"/>
              </a:spcAft>
              <a:buSzPts val="1620"/>
              <a:buChar char="▪"/>
              <a:defRPr/>
            </a:lvl4pPr>
            <a:lvl5pPr indent="-331470" lvl="4" marL="2286000" algn="l">
              <a:lnSpc>
                <a:spcPct val="120000"/>
              </a:lnSpc>
              <a:spcBef>
                <a:spcPts val="600"/>
              </a:spcBef>
              <a:spcAft>
                <a:spcPts val="0"/>
              </a:spcAft>
              <a:buSzPts val="1620"/>
              <a:buChar char="▪"/>
              <a:defRPr/>
            </a:lvl5pPr>
            <a:lvl6pPr indent="-331470" lvl="5" marL="2743200" algn="l">
              <a:lnSpc>
                <a:spcPct val="120000"/>
              </a:lnSpc>
              <a:spcBef>
                <a:spcPts val="600"/>
              </a:spcBef>
              <a:spcAft>
                <a:spcPts val="0"/>
              </a:spcAft>
              <a:buSzPts val="1620"/>
              <a:buChar char="▪"/>
              <a:defRPr/>
            </a:lvl6pPr>
            <a:lvl7pPr indent="-331470" lvl="6" marL="3200400" algn="l">
              <a:lnSpc>
                <a:spcPct val="120000"/>
              </a:lnSpc>
              <a:spcBef>
                <a:spcPts val="600"/>
              </a:spcBef>
              <a:spcAft>
                <a:spcPts val="0"/>
              </a:spcAft>
              <a:buSzPts val="1620"/>
              <a:buChar char="▪"/>
              <a:defRPr/>
            </a:lvl7pPr>
            <a:lvl8pPr indent="-331470" lvl="7" marL="3657600" algn="l">
              <a:lnSpc>
                <a:spcPct val="120000"/>
              </a:lnSpc>
              <a:spcBef>
                <a:spcPts val="600"/>
              </a:spcBef>
              <a:spcAft>
                <a:spcPts val="0"/>
              </a:spcAft>
              <a:buSzPts val="1620"/>
              <a:buChar char="▪"/>
              <a:defRPr/>
            </a:lvl8pPr>
            <a:lvl9pPr indent="-331470" lvl="8" marL="4114800" algn="l">
              <a:lnSpc>
                <a:spcPct val="120000"/>
              </a:lnSpc>
              <a:spcBef>
                <a:spcPts val="600"/>
              </a:spcBef>
              <a:spcAft>
                <a:spcPts val="600"/>
              </a:spcAft>
              <a:buSzPts val="1620"/>
              <a:buChar char="▪"/>
              <a:defRPr/>
            </a:lvl9pPr>
          </a:lstStyle>
          <a:p/>
        </p:txBody>
      </p:sp>
      <p:sp>
        <p:nvSpPr>
          <p:cNvPr id="75" name="Google Shape;75;p25"/>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26"/>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6"/>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6"/>
          <p:cNvSpPr txBox="1"/>
          <p:nvPr>
            <p:ph type="title"/>
          </p:nvPr>
        </p:nvSpPr>
        <p:spPr>
          <a:xfrm>
            <a:off x="2611808" y="808056"/>
            <a:ext cx="7958331" cy="1077229"/>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6"/>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6"/>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26"/>
          <p:cNvSpPr txBox="1"/>
          <p:nvPr/>
        </p:nvSpPr>
        <p:spPr>
          <a:xfrm>
            <a:off x="2196172" y="641226"/>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27"/>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7"/>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7"/>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7"/>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7"/>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28"/>
          <p:cNvSpPr/>
          <p:nvPr/>
        </p:nvSpPr>
        <p:spPr>
          <a:xfrm>
            <a:off x="1004479" y="0"/>
            <a:ext cx="10372316" cy="6858000"/>
          </a:xfrm>
          <a:prstGeom prst="rect">
            <a:avLst/>
          </a:prstGeom>
          <a:solidFill>
            <a:schemeClr val="dk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8"/>
          <p:cNvSpPr/>
          <p:nvPr/>
        </p:nvSpPr>
        <p:spPr>
          <a:xfrm>
            <a:off x="11377328"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8"/>
          <p:cNvSpPr/>
          <p:nvPr>
            <p:ph idx="2" type="pic"/>
          </p:nvPr>
        </p:nvSpPr>
        <p:spPr>
          <a:xfrm>
            <a:off x="6747062" y="3229"/>
            <a:ext cx="4629734" cy="6858000"/>
          </a:xfrm>
          <a:prstGeom prst="rect">
            <a:avLst/>
          </a:prstGeom>
          <a:solidFill>
            <a:schemeClr val="lt1">
              <a:alpha val="9803"/>
            </a:schemeClr>
          </a:solidFill>
          <a:ln>
            <a:noFill/>
          </a:ln>
        </p:spPr>
      </p:sp>
      <p:sp>
        <p:nvSpPr>
          <p:cNvPr id="96" name="Google Shape;96;p28"/>
          <p:cNvSpPr txBox="1"/>
          <p:nvPr/>
        </p:nvSpPr>
        <p:spPr>
          <a:xfrm>
            <a:off x="1554686" y="1127550"/>
            <a:ext cx="415636"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97" name="Google Shape;97;p28"/>
          <p:cNvSpPr txBox="1"/>
          <p:nvPr>
            <p:ph type="title"/>
          </p:nvPr>
        </p:nvSpPr>
        <p:spPr>
          <a:xfrm>
            <a:off x="1971241" y="1282452"/>
            <a:ext cx="3970986" cy="190047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8"/>
          <p:cNvSpPr txBox="1"/>
          <p:nvPr>
            <p:ph idx="1" type="body"/>
          </p:nvPr>
        </p:nvSpPr>
        <p:spPr>
          <a:xfrm>
            <a:off x="1970322" y="3182928"/>
            <a:ext cx="3971874" cy="238639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2000"/>
            </a:lvl1pPr>
            <a:lvl2pPr indent="-228600" lvl="1" marL="914400" algn="l">
              <a:lnSpc>
                <a:spcPct val="120000"/>
              </a:lnSpc>
              <a:spcBef>
                <a:spcPts val="600"/>
              </a:spcBef>
              <a:spcAft>
                <a:spcPts val="0"/>
              </a:spcAft>
              <a:buSzPts val="1260"/>
              <a:buNone/>
              <a:defRPr sz="1400"/>
            </a:lvl2pPr>
            <a:lvl3pPr indent="-228600" lvl="2" marL="1371600" algn="l">
              <a:lnSpc>
                <a:spcPct val="120000"/>
              </a:lnSpc>
              <a:spcBef>
                <a:spcPts val="600"/>
              </a:spcBef>
              <a:spcAft>
                <a:spcPts val="0"/>
              </a:spcAft>
              <a:buSzPts val="1080"/>
              <a:buNone/>
              <a:defRPr sz="1200"/>
            </a:lvl3pPr>
            <a:lvl4pPr indent="-228600" lvl="3" marL="1828800" algn="l">
              <a:lnSpc>
                <a:spcPct val="120000"/>
              </a:lnSpc>
              <a:spcBef>
                <a:spcPts val="600"/>
              </a:spcBef>
              <a:spcAft>
                <a:spcPts val="0"/>
              </a:spcAft>
              <a:buSzPts val="900"/>
              <a:buNone/>
              <a:defRPr sz="1000"/>
            </a:lvl4pPr>
            <a:lvl5pPr indent="-228600" lvl="4" marL="2286000" algn="l">
              <a:lnSpc>
                <a:spcPct val="120000"/>
              </a:lnSpc>
              <a:spcBef>
                <a:spcPts val="600"/>
              </a:spcBef>
              <a:spcAft>
                <a:spcPts val="0"/>
              </a:spcAft>
              <a:buSzPts val="900"/>
              <a:buNone/>
              <a:defRPr sz="1000"/>
            </a:lvl5pPr>
            <a:lvl6pPr indent="-228600" lvl="5" marL="2743200" algn="l">
              <a:lnSpc>
                <a:spcPct val="120000"/>
              </a:lnSpc>
              <a:spcBef>
                <a:spcPts val="600"/>
              </a:spcBef>
              <a:spcAft>
                <a:spcPts val="0"/>
              </a:spcAft>
              <a:buSzPts val="900"/>
              <a:buNone/>
              <a:defRPr sz="1000"/>
            </a:lvl6pPr>
            <a:lvl7pPr indent="-228600" lvl="6" marL="3200400" algn="l">
              <a:lnSpc>
                <a:spcPct val="120000"/>
              </a:lnSpc>
              <a:spcBef>
                <a:spcPts val="600"/>
              </a:spcBef>
              <a:spcAft>
                <a:spcPts val="0"/>
              </a:spcAft>
              <a:buSzPts val="900"/>
              <a:buNone/>
              <a:defRPr sz="1000"/>
            </a:lvl7pPr>
            <a:lvl8pPr indent="-228600" lvl="7" marL="3657600" algn="l">
              <a:lnSpc>
                <a:spcPct val="120000"/>
              </a:lnSpc>
              <a:spcBef>
                <a:spcPts val="600"/>
              </a:spcBef>
              <a:spcAft>
                <a:spcPts val="0"/>
              </a:spcAft>
              <a:buSzPts val="900"/>
              <a:buNone/>
              <a:defRPr sz="1000"/>
            </a:lvl8pPr>
            <a:lvl9pPr indent="-228600" lvl="8" marL="4114800" algn="l">
              <a:lnSpc>
                <a:spcPct val="120000"/>
              </a:lnSpc>
              <a:spcBef>
                <a:spcPts val="600"/>
              </a:spcBef>
              <a:spcAft>
                <a:spcPts val="600"/>
              </a:spcAft>
              <a:buSzPts val="900"/>
              <a:buNone/>
              <a:defRPr sz="1000"/>
            </a:lvl9pPr>
          </a:lstStyle>
          <a:p/>
        </p:txBody>
      </p:sp>
      <p:sp>
        <p:nvSpPr>
          <p:cNvPr id="99" name="Google Shape;99;p28"/>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8"/>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8"/>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theme" Target="../theme/theme2.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6"/>
          <p:cNvPicPr preferRelativeResize="0"/>
          <p:nvPr/>
        </p:nvPicPr>
        <p:blipFill rotWithShape="1">
          <a:blip r:embed="rId2">
            <a:alphaModFix/>
          </a:blip>
          <a:srcRect b="0" l="0" r="0" t="0"/>
          <a:stretch/>
        </p:blipFill>
        <p:spPr>
          <a:xfrm>
            <a:off x="2831794" y="2105202"/>
            <a:ext cx="9360205" cy="4752798"/>
          </a:xfrm>
          <a:prstGeom prst="rect">
            <a:avLst/>
          </a:prstGeom>
          <a:noFill/>
          <a:ln>
            <a:noFill/>
          </a:ln>
        </p:spPr>
      </p:pic>
      <p:pic>
        <p:nvPicPr>
          <p:cNvPr id="11" name="Google Shape;11;p16"/>
          <p:cNvPicPr preferRelativeResize="0"/>
          <p:nvPr/>
        </p:nvPicPr>
        <p:blipFill rotWithShape="1">
          <a:blip r:embed="rId3">
            <a:alphaModFix/>
          </a:blip>
          <a:srcRect b="0" l="0" r="0" t="0"/>
          <a:stretch/>
        </p:blipFill>
        <p:spPr>
          <a:xfrm>
            <a:off x="0" y="0"/>
            <a:ext cx="12189867" cy="6858000"/>
          </a:xfrm>
          <a:prstGeom prst="rect">
            <a:avLst/>
          </a:prstGeom>
          <a:noFill/>
          <a:ln>
            <a:noFill/>
          </a:ln>
        </p:spPr>
      </p:pic>
      <p:sp>
        <p:nvSpPr>
          <p:cNvPr id="12" name="Google Shape;12;p16"/>
          <p:cNvSpPr/>
          <p:nvPr/>
        </p:nvSpPr>
        <p:spPr>
          <a:xfrm>
            <a:off x="0" y="0"/>
            <a:ext cx="964174"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6"/>
          <p:cNvSpPr txBox="1"/>
          <p:nvPr>
            <p:ph type="title"/>
          </p:nvPr>
        </p:nvSpPr>
        <p:spPr>
          <a:xfrm>
            <a:off x="2611808" y="808056"/>
            <a:ext cx="7958331" cy="1077229"/>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chemeClr val="lt1"/>
              </a:buClr>
              <a:buSzPts val="3400"/>
              <a:buFont typeface="Arial"/>
              <a:buNone/>
              <a:defRPr b="0" i="0" sz="3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6"/>
          <p:cNvSpPr txBox="1"/>
          <p:nvPr>
            <p:ph idx="1" type="body"/>
          </p:nvPr>
        </p:nvSpPr>
        <p:spPr>
          <a:xfrm>
            <a:off x="2773599" y="2052116"/>
            <a:ext cx="7796540" cy="3997828"/>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20000"/>
              </a:lnSpc>
              <a:spcBef>
                <a:spcPts val="1000"/>
              </a:spcBef>
              <a:spcAft>
                <a:spcPts val="0"/>
              </a:spcAft>
              <a:buClr>
                <a:schemeClr val="accent6"/>
              </a:buClr>
              <a:buSzPts val="1800"/>
              <a:buFont typeface="Noto Sans Symbols"/>
              <a:buChar char="▪"/>
              <a:defRPr b="0" i="0" sz="2000" u="none" cap="none" strike="noStrike">
                <a:solidFill>
                  <a:schemeClr val="lt1"/>
                </a:solidFill>
                <a:latin typeface="Arial"/>
                <a:ea typeface="Arial"/>
                <a:cs typeface="Arial"/>
                <a:sym typeface="Arial"/>
              </a:defRPr>
            </a:lvl1pPr>
            <a:lvl2pPr indent="-331469" lvl="1" marL="914400" marR="0" rtl="0" algn="l">
              <a:lnSpc>
                <a:spcPct val="120000"/>
              </a:lnSpc>
              <a:spcBef>
                <a:spcPts val="600"/>
              </a:spcBef>
              <a:spcAft>
                <a:spcPts val="0"/>
              </a:spcAft>
              <a:buClr>
                <a:schemeClr val="accent6"/>
              </a:buClr>
              <a:buSzPts val="1620"/>
              <a:buFont typeface="Noto Sans Symbols"/>
              <a:buChar char="▪"/>
              <a:defRPr b="0" i="0" sz="1800" u="none" cap="none" strike="noStrike">
                <a:solidFill>
                  <a:schemeClr val="lt1"/>
                </a:solidFill>
                <a:latin typeface="Arial"/>
                <a:ea typeface="Arial"/>
                <a:cs typeface="Arial"/>
                <a:sym typeface="Arial"/>
              </a:defRPr>
            </a:lvl2pPr>
            <a:lvl3pPr indent="-320039" lvl="2" marL="1371600" marR="0" rtl="0" algn="l">
              <a:lnSpc>
                <a:spcPct val="120000"/>
              </a:lnSpc>
              <a:spcBef>
                <a:spcPts val="600"/>
              </a:spcBef>
              <a:spcAft>
                <a:spcPts val="0"/>
              </a:spcAft>
              <a:buClr>
                <a:schemeClr val="accent6"/>
              </a:buClr>
              <a:buSzPts val="1440"/>
              <a:buFont typeface="Noto Sans Symbols"/>
              <a:buChar char="▪"/>
              <a:defRPr b="0" i="0" sz="1600" u="none" cap="none" strike="noStrike">
                <a:solidFill>
                  <a:schemeClr val="lt1"/>
                </a:solidFill>
                <a:latin typeface="Arial"/>
                <a:ea typeface="Arial"/>
                <a:cs typeface="Arial"/>
                <a:sym typeface="Arial"/>
              </a:defRPr>
            </a:lvl3pPr>
            <a:lvl4pPr indent="-308610" lvl="3" marL="1828800" marR="0" rtl="0" algn="l">
              <a:lnSpc>
                <a:spcPct val="120000"/>
              </a:lnSpc>
              <a:spcBef>
                <a:spcPts val="600"/>
              </a:spcBef>
              <a:spcAft>
                <a:spcPts val="0"/>
              </a:spcAft>
              <a:buClr>
                <a:schemeClr val="accent6"/>
              </a:buClr>
              <a:buSzPts val="1260"/>
              <a:buFont typeface="Noto Sans Symbols"/>
              <a:buChar char="▪"/>
              <a:defRPr b="0" i="0" sz="1400" u="none" cap="none" strike="noStrike">
                <a:solidFill>
                  <a:schemeClr val="lt1"/>
                </a:solidFill>
                <a:latin typeface="Arial"/>
                <a:ea typeface="Arial"/>
                <a:cs typeface="Arial"/>
                <a:sym typeface="Arial"/>
              </a:defRPr>
            </a:lvl4pPr>
            <a:lvl5pPr indent="-297179" lvl="4" marL="22860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lt1"/>
                </a:solidFill>
                <a:latin typeface="Arial"/>
                <a:ea typeface="Arial"/>
                <a:cs typeface="Arial"/>
                <a:sym typeface="Arial"/>
              </a:defRPr>
            </a:lvl5pPr>
            <a:lvl6pPr indent="-297179" lvl="5" marL="27432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lt1"/>
                </a:solidFill>
                <a:latin typeface="Arial"/>
                <a:ea typeface="Arial"/>
                <a:cs typeface="Arial"/>
                <a:sym typeface="Arial"/>
              </a:defRPr>
            </a:lvl6pPr>
            <a:lvl7pPr indent="-297179" lvl="6" marL="32004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lt1"/>
                </a:solidFill>
                <a:latin typeface="Arial"/>
                <a:ea typeface="Arial"/>
                <a:cs typeface="Arial"/>
                <a:sym typeface="Arial"/>
              </a:defRPr>
            </a:lvl7pPr>
            <a:lvl8pPr indent="-297179" lvl="7" marL="36576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lt1"/>
                </a:solidFill>
                <a:latin typeface="Arial"/>
                <a:ea typeface="Arial"/>
                <a:cs typeface="Arial"/>
                <a:sym typeface="Arial"/>
              </a:defRPr>
            </a:lvl8pPr>
            <a:lvl9pPr indent="-297179" lvl="8" marL="4114800" marR="0" rtl="0" algn="l">
              <a:lnSpc>
                <a:spcPct val="120000"/>
              </a:lnSpc>
              <a:spcBef>
                <a:spcPts val="600"/>
              </a:spcBef>
              <a:spcAft>
                <a:spcPts val="600"/>
              </a:spcAft>
              <a:buClr>
                <a:schemeClr val="accent6"/>
              </a:buClr>
              <a:buSzPts val="1080"/>
              <a:buFont typeface="Noto Sans Symbols"/>
              <a:buChar char="▪"/>
              <a:defRPr b="0" i="0" sz="1200" u="none" cap="none" strike="noStrike">
                <a:solidFill>
                  <a:schemeClr val="lt1"/>
                </a:solidFill>
                <a:latin typeface="Arial"/>
                <a:ea typeface="Arial"/>
                <a:cs typeface="Arial"/>
                <a:sym typeface="Arial"/>
              </a:defRPr>
            </a:lvl9pPr>
          </a:lstStyle>
          <a:p/>
        </p:txBody>
      </p:sp>
      <p:sp>
        <p:nvSpPr>
          <p:cNvPr id="15" name="Google Shape;15;p16"/>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marR="0" rtl="0" algn="r">
              <a:spcBef>
                <a:spcPts val="0"/>
              </a:spcBef>
              <a:spcAft>
                <a:spcPts val="0"/>
              </a:spcAft>
              <a:buSzPts val="1400"/>
              <a:buNone/>
              <a:defRPr b="0" i="0" sz="8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 name="Google Shape;16;p16"/>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marR="0" rtl="0" algn="r">
              <a:spcBef>
                <a:spcPts val="0"/>
              </a:spcBef>
              <a:spcAft>
                <a:spcPts val="0"/>
              </a:spcAft>
              <a:buSzPts val="1400"/>
              <a:buNone/>
              <a:defRPr b="0" i="0" sz="8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 name="Google Shape;17;p16"/>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marR="0" rtl="0" algn="r">
              <a:spcBef>
                <a:spcPts val="0"/>
              </a:spcBef>
              <a:buNone/>
              <a:defRPr b="0" i="0" sz="1800" u="none" cap="none" strike="noStrike">
                <a:solidFill>
                  <a:schemeClr val="lt1"/>
                </a:solidFill>
                <a:latin typeface="Arial"/>
                <a:ea typeface="Arial"/>
                <a:cs typeface="Arial"/>
                <a:sym typeface="Arial"/>
              </a:defRPr>
            </a:lvl1pPr>
            <a:lvl2pPr indent="0" lvl="1" marL="0" marR="0" rtl="0" algn="r">
              <a:spcBef>
                <a:spcPts val="0"/>
              </a:spcBef>
              <a:buNone/>
              <a:defRPr b="0" i="0" sz="1800" u="none" cap="none" strike="noStrike">
                <a:solidFill>
                  <a:schemeClr val="lt1"/>
                </a:solidFill>
                <a:latin typeface="Arial"/>
                <a:ea typeface="Arial"/>
                <a:cs typeface="Arial"/>
                <a:sym typeface="Arial"/>
              </a:defRPr>
            </a:lvl2pPr>
            <a:lvl3pPr indent="0" lvl="2" marL="0" marR="0" rtl="0" algn="r">
              <a:spcBef>
                <a:spcPts val="0"/>
              </a:spcBef>
              <a:buNone/>
              <a:defRPr b="0" i="0" sz="1800" u="none" cap="none" strike="noStrike">
                <a:solidFill>
                  <a:schemeClr val="lt1"/>
                </a:solidFill>
                <a:latin typeface="Arial"/>
                <a:ea typeface="Arial"/>
                <a:cs typeface="Arial"/>
                <a:sym typeface="Arial"/>
              </a:defRPr>
            </a:lvl3pPr>
            <a:lvl4pPr indent="0" lvl="3" marL="0" marR="0" rtl="0" algn="r">
              <a:spcBef>
                <a:spcPts val="0"/>
              </a:spcBef>
              <a:buNone/>
              <a:defRPr b="0" i="0" sz="1800" u="none" cap="none" strike="noStrike">
                <a:solidFill>
                  <a:schemeClr val="lt1"/>
                </a:solidFill>
                <a:latin typeface="Arial"/>
                <a:ea typeface="Arial"/>
                <a:cs typeface="Arial"/>
                <a:sym typeface="Arial"/>
              </a:defRPr>
            </a:lvl4pPr>
            <a:lvl5pPr indent="0" lvl="4" marL="0" marR="0" rtl="0" algn="r">
              <a:spcBef>
                <a:spcPts val="0"/>
              </a:spcBef>
              <a:buNone/>
              <a:defRPr b="0" i="0" sz="1800" u="none" cap="none" strike="noStrike">
                <a:solidFill>
                  <a:schemeClr val="lt1"/>
                </a:solidFill>
                <a:latin typeface="Arial"/>
                <a:ea typeface="Arial"/>
                <a:cs typeface="Arial"/>
                <a:sym typeface="Arial"/>
              </a:defRPr>
            </a:lvl5pPr>
            <a:lvl6pPr indent="0" lvl="5" marL="0" marR="0" rtl="0" algn="r">
              <a:spcBef>
                <a:spcPts val="0"/>
              </a:spcBef>
              <a:buNone/>
              <a:defRPr b="0" i="0" sz="1800" u="none" cap="none" strike="noStrike">
                <a:solidFill>
                  <a:schemeClr val="lt1"/>
                </a:solidFill>
                <a:latin typeface="Arial"/>
                <a:ea typeface="Arial"/>
                <a:cs typeface="Arial"/>
                <a:sym typeface="Arial"/>
              </a:defRPr>
            </a:lvl6pPr>
            <a:lvl7pPr indent="0" lvl="6" marL="0" marR="0" rtl="0" algn="r">
              <a:spcBef>
                <a:spcPts val="0"/>
              </a:spcBef>
              <a:buNone/>
              <a:defRPr b="0" i="0" sz="1800" u="none" cap="none" strike="noStrike">
                <a:solidFill>
                  <a:schemeClr val="lt1"/>
                </a:solidFill>
                <a:latin typeface="Arial"/>
                <a:ea typeface="Arial"/>
                <a:cs typeface="Arial"/>
                <a:sym typeface="Arial"/>
              </a:defRPr>
            </a:lvl7pPr>
            <a:lvl8pPr indent="0" lvl="7" marL="0" marR="0" rtl="0" algn="r">
              <a:spcBef>
                <a:spcPts val="0"/>
              </a:spcBef>
              <a:buNone/>
              <a:defRPr b="0" i="0" sz="1800" u="none" cap="none" strike="noStrike">
                <a:solidFill>
                  <a:schemeClr val="lt1"/>
                </a:solidFill>
                <a:latin typeface="Arial"/>
                <a:ea typeface="Arial"/>
                <a:cs typeface="Arial"/>
                <a:sym typeface="Arial"/>
              </a:defRPr>
            </a:lvl8pPr>
            <a:lvl9pPr indent="0" lvl="8" marL="0" marR="0" rtl="0" algn="r">
              <a:spcBef>
                <a:spcPts val="0"/>
              </a:spcBef>
              <a:buNone/>
              <a:defRPr b="0" i="0" sz="1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16"/>
          <p:cNvSpPr/>
          <p:nvPr/>
        </p:nvSpPr>
        <p:spPr>
          <a:xfrm>
            <a:off x="962042" y="0"/>
            <a:ext cx="45719"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1" name="Shape 131"/>
        <p:cNvGrpSpPr/>
        <p:nvPr/>
      </p:nvGrpSpPr>
      <p:grpSpPr>
        <a:xfrm>
          <a:off x="0" y="0"/>
          <a:ext cx="0" cy="0"/>
          <a:chOff x="0" y="0"/>
          <a:chExt cx="0" cy="0"/>
        </a:xfrm>
      </p:grpSpPr>
      <p:pic>
        <p:nvPicPr>
          <p:cNvPr id="132" name="Google Shape;132;p21"/>
          <p:cNvPicPr preferRelativeResize="0"/>
          <p:nvPr/>
        </p:nvPicPr>
        <p:blipFill rotWithShape="1">
          <a:blip r:embed="rId2">
            <a:alphaModFix/>
          </a:blip>
          <a:srcRect b="0" l="0" r="0" t="0"/>
          <a:stretch/>
        </p:blipFill>
        <p:spPr>
          <a:xfrm>
            <a:off x="2831794" y="2105202"/>
            <a:ext cx="9360205" cy="4752798"/>
          </a:xfrm>
          <a:prstGeom prst="rect">
            <a:avLst/>
          </a:prstGeom>
          <a:noFill/>
          <a:ln>
            <a:noFill/>
          </a:ln>
        </p:spPr>
      </p:pic>
      <p:pic>
        <p:nvPicPr>
          <p:cNvPr id="133" name="Google Shape;133;p21"/>
          <p:cNvPicPr preferRelativeResize="0"/>
          <p:nvPr/>
        </p:nvPicPr>
        <p:blipFill rotWithShape="1">
          <a:blip r:embed="rId3">
            <a:alphaModFix/>
          </a:blip>
          <a:srcRect b="0" l="0" r="0" t="0"/>
          <a:stretch/>
        </p:blipFill>
        <p:spPr>
          <a:xfrm>
            <a:off x="0" y="0"/>
            <a:ext cx="12189867" cy="6858000"/>
          </a:xfrm>
          <a:prstGeom prst="rect">
            <a:avLst/>
          </a:prstGeom>
          <a:noFill/>
          <a:ln>
            <a:noFill/>
          </a:ln>
        </p:spPr>
      </p:pic>
      <p:sp>
        <p:nvSpPr>
          <p:cNvPr id="134" name="Google Shape;134;p21"/>
          <p:cNvSpPr/>
          <p:nvPr/>
        </p:nvSpPr>
        <p:spPr>
          <a:xfrm>
            <a:off x="0" y="0"/>
            <a:ext cx="964174"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txBox="1"/>
          <p:nvPr>
            <p:ph type="title"/>
          </p:nvPr>
        </p:nvSpPr>
        <p:spPr>
          <a:xfrm>
            <a:off x="2611808" y="808056"/>
            <a:ext cx="7958331" cy="1077229"/>
          </a:xfrm>
          <a:prstGeom prst="rect">
            <a:avLst/>
          </a:prstGeom>
          <a:noFill/>
          <a:ln>
            <a:noFill/>
          </a:ln>
        </p:spPr>
        <p:txBody>
          <a:bodyPr anchorCtr="0" anchor="t" bIns="45700" lIns="91425" spcFirstLastPara="1" rIns="91425" wrap="square" tIns="45700">
            <a:normAutofit/>
          </a:bodyPr>
          <a:lstStyle>
            <a:lvl1pPr lvl="0" marR="0" rtl="0" algn="r">
              <a:lnSpc>
                <a:spcPct val="90000"/>
              </a:lnSpc>
              <a:spcBef>
                <a:spcPts val="0"/>
              </a:spcBef>
              <a:spcAft>
                <a:spcPts val="0"/>
              </a:spcAft>
              <a:buClr>
                <a:schemeClr val="dk1"/>
              </a:buClr>
              <a:buSzPts val="3400"/>
              <a:buFont typeface="Arial"/>
              <a:buNone/>
              <a:defRPr b="0" i="0" sz="3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6" name="Google Shape;136;p21"/>
          <p:cNvSpPr txBox="1"/>
          <p:nvPr>
            <p:ph idx="1" type="body"/>
          </p:nvPr>
        </p:nvSpPr>
        <p:spPr>
          <a:xfrm>
            <a:off x="2773599" y="2052116"/>
            <a:ext cx="7796540" cy="3997828"/>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20000"/>
              </a:lnSpc>
              <a:spcBef>
                <a:spcPts val="1000"/>
              </a:spcBef>
              <a:spcAft>
                <a:spcPts val="0"/>
              </a:spcAft>
              <a:buClr>
                <a:schemeClr val="accent6"/>
              </a:buClr>
              <a:buSzPts val="1800"/>
              <a:buFont typeface="Noto Sans Symbols"/>
              <a:buChar char="▪"/>
              <a:defRPr b="0" i="0" sz="2000" u="none" cap="none" strike="noStrike">
                <a:solidFill>
                  <a:schemeClr val="dk1"/>
                </a:solidFill>
                <a:latin typeface="Arial"/>
                <a:ea typeface="Arial"/>
                <a:cs typeface="Arial"/>
                <a:sym typeface="Arial"/>
              </a:defRPr>
            </a:lvl1pPr>
            <a:lvl2pPr indent="-331469" lvl="1" marL="914400" marR="0" rtl="0" algn="l">
              <a:lnSpc>
                <a:spcPct val="120000"/>
              </a:lnSpc>
              <a:spcBef>
                <a:spcPts val="600"/>
              </a:spcBef>
              <a:spcAft>
                <a:spcPts val="0"/>
              </a:spcAft>
              <a:buClr>
                <a:schemeClr val="accent6"/>
              </a:buClr>
              <a:buSzPts val="1620"/>
              <a:buFont typeface="Noto Sans Symbols"/>
              <a:buChar char="▪"/>
              <a:defRPr b="0" i="0" sz="1800" u="none" cap="none" strike="noStrike">
                <a:solidFill>
                  <a:schemeClr val="dk1"/>
                </a:solidFill>
                <a:latin typeface="Arial"/>
                <a:ea typeface="Arial"/>
                <a:cs typeface="Arial"/>
                <a:sym typeface="Arial"/>
              </a:defRPr>
            </a:lvl2pPr>
            <a:lvl3pPr indent="-320039" lvl="2" marL="1371600" marR="0" rtl="0" algn="l">
              <a:lnSpc>
                <a:spcPct val="120000"/>
              </a:lnSpc>
              <a:spcBef>
                <a:spcPts val="600"/>
              </a:spcBef>
              <a:spcAft>
                <a:spcPts val="0"/>
              </a:spcAft>
              <a:buClr>
                <a:schemeClr val="accent6"/>
              </a:buClr>
              <a:buSzPts val="1440"/>
              <a:buFont typeface="Noto Sans Symbols"/>
              <a:buChar char="▪"/>
              <a:defRPr b="0" i="0" sz="1600" u="none" cap="none" strike="noStrike">
                <a:solidFill>
                  <a:schemeClr val="dk1"/>
                </a:solidFill>
                <a:latin typeface="Arial"/>
                <a:ea typeface="Arial"/>
                <a:cs typeface="Arial"/>
                <a:sym typeface="Arial"/>
              </a:defRPr>
            </a:lvl3pPr>
            <a:lvl4pPr indent="-308610" lvl="3" marL="1828800" marR="0" rtl="0" algn="l">
              <a:lnSpc>
                <a:spcPct val="120000"/>
              </a:lnSpc>
              <a:spcBef>
                <a:spcPts val="600"/>
              </a:spcBef>
              <a:spcAft>
                <a:spcPts val="0"/>
              </a:spcAft>
              <a:buClr>
                <a:schemeClr val="accent6"/>
              </a:buClr>
              <a:buSzPts val="1260"/>
              <a:buFont typeface="Noto Sans Symbols"/>
              <a:buChar char="▪"/>
              <a:defRPr b="0" i="0" sz="1400" u="none" cap="none" strike="noStrike">
                <a:solidFill>
                  <a:schemeClr val="dk1"/>
                </a:solidFill>
                <a:latin typeface="Arial"/>
                <a:ea typeface="Arial"/>
                <a:cs typeface="Arial"/>
                <a:sym typeface="Arial"/>
              </a:defRPr>
            </a:lvl4pPr>
            <a:lvl5pPr indent="-297179" lvl="4" marL="22860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dk1"/>
                </a:solidFill>
                <a:latin typeface="Arial"/>
                <a:ea typeface="Arial"/>
                <a:cs typeface="Arial"/>
                <a:sym typeface="Arial"/>
              </a:defRPr>
            </a:lvl5pPr>
            <a:lvl6pPr indent="-297179" lvl="5" marL="27432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dk1"/>
                </a:solidFill>
                <a:latin typeface="Arial"/>
                <a:ea typeface="Arial"/>
                <a:cs typeface="Arial"/>
                <a:sym typeface="Arial"/>
              </a:defRPr>
            </a:lvl6pPr>
            <a:lvl7pPr indent="-297179" lvl="6" marL="32004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dk1"/>
                </a:solidFill>
                <a:latin typeface="Arial"/>
                <a:ea typeface="Arial"/>
                <a:cs typeface="Arial"/>
                <a:sym typeface="Arial"/>
              </a:defRPr>
            </a:lvl7pPr>
            <a:lvl8pPr indent="-297179" lvl="7" marL="3657600" marR="0" rtl="0" algn="l">
              <a:lnSpc>
                <a:spcPct val="120000"/>
              </a:lnSpc>
              <a:spcBef>
                <a:spcPts val="600"/>
              </a:spcBef>
              <a:spcAft>
                <a:spcPts val="0"/>
              </a:spcAft>
              <a:buClr>
                <a:schemeClr val="accent6"/>
              </a:buClr>
              <a:buSzPts val="1080"/>
              <a:buFont typeface="Noto Sans Symbols"/>
              <a:buChar char="▪"/>
              <a:defRPr b="0" i="0" sz="1200" u="none" cap="none" strike="noStrike">
                <a:solidFill>
                  <a:schemeClr val="dk1"/>
                </a:solidFill>
                <a:latin typeface="Arial"/>
                <a:ea typeface="Arial"/>
                <a:cs typeface="Arial"/>
                <a:sym typeface="Arial"/>
              </a:defRPr>
            </a:lvl8pPr>
            <a:lvl9pPr indent="-297179" lvl="8" marL="4114800" marR="0" rtl="0" algn="l">
              <a:lnSpc>
                <a:spcPct val="120000"/>
              </a:lnSpc>
              <a:spcBef>
                <a:spcPts val="600"/>
              </a:spcBef>
              <a:spcAft>
                <a:spcPts val="600"/>
              </a:spcAft>
              <a:buClr>
                <a:schemeClr val="accent6"/>
              </a:buClr>
              <a:buSzPts val="1080"/>
              <a:buFont typeface="Noto Sans Symbols"/>
              <a:buChar char="▪"/>
              <a:defRPr b="0" i="0" sz="1200" u="none" cap="none" strike="noStrike">
                <a:solidFill>
                  <a:schemeClr val="dk1"/>
                </a:solidFill>
                <a:latin typeface="Arial"/>
                <a:ea typeface="Arial"/>
                <a:cs typeface="Arial"/>
                <a:sym typeface="Arial"/>
              </a:defRPr>
            </a:lvl9pPr>
          </a:lstStyle>
          <a:p/>
        </p:txBody>
      </p:sp>
      <p:sp>
        <p:nvSpPr>
          <p:cNvPr id="137" name="Google Shape;137;p21"/>
          <p:cNvSpPr txBox="1"/>
          <p:nvPr>
            <p:ph idx="10" type="dt"/>
          </p:nvPr>
        </p:nvSpPr>
        <p:spPr>
          <a:xfrm rot="5400000">
            <a:off x="-810065" y="5270604"/>
            <a:ext cx="2662729" cy="182880"/>
          </a:xfrm>
          <a:prstGeom prst="rect">
            <a:avLst/>
          </a:prstGeom>
          <a:noFill/>
          <a:ln>
            <a:noFill/>
          </a:ln>
        </p:spPr>
        <p:txBody>
          <a:bodyPr anchorCtr="0" anchor="t" bIns="45700" lIns="91425" spcFirstLastPara="1" rIns="91425" wrap="square" tIns="18275">
            <a:noAutofit/>
          </a:bodyPr>
          <a:lstStyle>
            <a:lvl1pPr lvl="0" marR="0" rtl="0" algn="r">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8" name="Google Shape;138;p21"/>
          <p:cNvSpPr txBox="1"/>
          <p:nvPr>
            <p:ph idx="11" type="ftr"/>
          </p:nvPr>
        </p:nvSpPr>
        <p:spPr>
          <a:xfrm rot="5400000">
            <a:off x="-2237130" y="3661144"/>
            <a:ext cx="5885352" cy="179176"/>
          </a:xfrm>
          <a:prstGeom prst="rect">
            <a:avLst/>
          </a:prstGeom>
          <a:noFill/>
          <a:ln>
            <a:noFill/>
          </a:ln>
        </p:spPr>
        <p:txBody>
          <a:bodyPr anchorCtr="0" anchor="b" bIns="18275" lIns="91425" spcFirstLastPara="1" rIns="91425" wrap="square" tIns="45700">
            <a:noAutofit/>
          </a:bodyPr>
          <a:lstStyle>
            <a:lvl1pPr lvl="0" marR="0" rtl="0" algn="r">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9" name="Google Shape;139;p21"/>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lvl1pPr indent="0" lvl="0" marL="0" marR="0" rtl="0" algn="r">
              <a:spcBef>
                <a:spcPts val="0"/>
              </a:spcBef>
              <a:buNone/>
              <a:defRPr b="0" i="0" sz="1800" u="none" cap="none" strike="noStrike">
                <a:solidFill>
                  <a:srgbClr val="888888"/>
                </a:solidFill>
                <a:latin typeface="Arial"/>
                <a:ea typeface="Arial"/>
                <a:cs typeface="Arial"/>
                <a:sym typeface="Arial"/>
              </a:defRPr>
            </a:lvl1pPr>
            <a:lvl2pPr indent="0" lvl="1" marL="0" marR="0" rtl="0" algn="r">
              <a:spcBef>
                <a:spcPts val="0"/>
              </a:spcBef>
              <a:buNone/>
              <a:defRPr b="0" i="0" sz="1800" u="none" cap="none" strike="noStrike">
                <a:solidFill>
                  <a:srgbClr val="888888"/>
                </a:solidFill>
                <a:latin typeface="Arial"/>
                <a:ea typeface="Arial"/>
                <a:cs typeface="Arial"/>
                <a:sym typeface="Arial"/>
              </a:defRPr>
            </a:lvl2pPr>
            <a:lvl3pPr indent="0" lvl="2" marL="0" marR="0" rtl="0" algn="r">
              <a:spcBef>
                <a:spcPts val="0"/>
              </a:spcBef>
              <a:buNone/>
              <a:defRPr b="0" i="0" sz="1800" u="none" cap="none" strike="noStrike">
                <a:solidFill>
                  <a:srgbClr val="888888"/>
                </a:solidFill>
                <a:latin typeface="Arial"/>
                <a:ea typeface="Arial"/>
                <a:cs typeface="Arial"/>
                <a:sym typeface="Arial"/>
              </a:defRPr>
            </a:lvl3pPr>
            <a:lvl4pPr indent="0" lvl="3" marL="0" marR="0" rtl="0" algn="r">
              <a:spcBef>
                <a:spcPts val="0"/>
              </a:spcBef>
              <a:buNone/>
              <a:defRPr b="0" i="0" sz="1800" u="none" cap="none" strike="noStrike">
                <a:solidFill>
                  <a:srgbClr val="888888"/>
                </a:solidFill>
                <a:latin typeface="Arial"/>
                <a:ea typeface="Arial"/>
                <a:cs typeface="Arial"/>
                <a:sym typeface="Arial"/>
              </a:defRPr>
            </a:lvl4pPr>
            <a:lvl5pPr indent="0" lvl="4" marL="0" marR="0" rtl="0" algn="r">
              <a:spcBef>
                <a:spcPts val="0"/>
              </a:spcBef>
              <a:buNone/>
              <a:defRPr b="0" i="0" sz="1800" u="none" cap="none" strike="noStrike">
                <a:solidFill>
                  <a:srgbClr val="888888"/>
                </a:solidFill>
                <a:latin typeface="Arial"/>
                <a:ea typeface="Arial"/>
                <a:cs typeface="Arial"/>
                <a:sym typeface="Arial"/>
              </a:defRPr>
            </a:lvl5pPr>
            <a:lvl6pPr indent="0" lvl="5" marL="0" marR="0" rtl="0" algn="r">
              <a:spcBef>
                <a:spcPts val="0"/>
              </a:spcBef>
              <a:buNone/>
              <a:defRPr b="0" i="0" sz="1800" u="none" cap="none" strike="noStrike">
                <a:solidFill>
                  <a:srgbClr val="888888"/>
                </a:solidFill>
                <a:latin typeface="Arial"/>
                <a:ea typeface="Arial"/>
                <a:cs typeface="Arial"/>
                <a:sym typeface="Arial"/>
              </a:defRPr>
            </a:lvl6pPr>
            <a:lvl7pPr indent="0" lvl="6" marL="0" marR="0" rtl="0" algn="r">
              <a:spcBef>
                <a:spcPts val="0"/>
              </a:spcBef>
              <a:buNone/>
              <a:defRPr b="0" i="0" sz="1800" u="none" cap="none" strike="noStrike">
                <a:solidFill>
                  <a:srgbClr val="888888"/>
                </a:solidFill>
                <a:latin typeface="Arial"/>
                <a:ea typeface="Arial"/>
                <a:cs typeface="Arial"/>
                <a:sym typeface="Arial"/>
              </a:defRPr>
            </a:lvl7pPr>
            <a:lvl8pPr indent="0" lvl="7" marL="0" marR="0" rtl="0" algn="r">
              <a:spcBef>
                <a:spcPts val="0"/>
              </a:spcBef>
              <a:buNone/>
              <a:defRPr b="0" i="0" sz="1800" u="none" cap="none" strike="noStrike">
                <a:solidFill>
                  <a:srgbClr val="888888"/>
                </a:solidFill>
                <a:latin typeface="Arial"/>
                <a:ea typeface="Arial"/>
                <a:cs typeface="Arial"/>
                <a:sym typeface="Arial"/>
              </a:defRPr>
            </a:lvl8pPr>
            <a:lvl9pPr indent="0" lvl="8" marL="0" marR="0" rtl="0" algn="r">
              <a:spcBef>
                <a:spcPts val="0"/>
              </a:spcBef>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21"/>
          <p:cNvSpPr/>
          <p:nvPr/>
        </p:nvSpPr>
        <p:spPr>
          <a:xfrm>
            <a:off x="962042" y="0"/>
            <a:ext cx="45719"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3" r:id="rId4"/>
    <p:sldLayoutId id="2147483664"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1"/>
          <p:cNvSpPr/>
          <p:nvPr/>
        </p:nvSpPr>
        <p:spPr>
          <a:xfrm>
            <a:off x="0" y="-1"/>
            <a:ext cx="12192000" cy="6858001"/>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65" name="Google Shape;165;p1"/>
          <p:cNvPicPr preferRelativeResize="0"/>
          <p:nvPr/>
        </p:nvPicPr>
        <p:blipFill rotWithShape="1">
          <a:blip r:embed="rId4">
            <a:alphaModFix/>
          </a:blip>
          <a:srcRect b="0" l="0" r="0" t="0"/>
          <a:stretch/>
        </p:blipFill>
        <p:spPr>
          <a:xfrm>
            <a:off x="2831794" y="2105202"/>
            <a:ext cx="9360205" cy="4752798"/>
          </a:xfrm>
          <a:prstGeom prst="rect">
            <a:avLst/>
          </a:prstGeom>
          <a:noFill/>
          <a:ln>
            <a:noFill/>
          </a:ln>
        </p:spPr>
      </p:pic>
      <p:sp>
        <p:nvSpPr>
          <p:cNvPr id="166" name="Google Shape;166;p1"/>
          <p:cNvSpPr/>
          <p:nvPr/>
        </p:nvSpPr>
        <p:spPr>
          <a:xfrm rot="-5400000">
            <a:off x="3678519" y="-1660968"/>
            <a:ext cx="5838229" cy="11188733"/>
          </a:xfrm>
          <a:custGeom>
            <a:rect b="b" l="l" r="r" t="t"/>
            <a:pathLst>
              <a:path extrusionOk="0" h="6858000" w="7821919">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0">
                <a:srgbClr val="1CADE4">
                  <a:alpha val="0"/>
                </a:srgbClr>
              </a:gs>
              <a:gs pos="25000">
                <a:srgbClr val="1CADE4">
                  <a:alpha val="0"/>
                </a:srgbClr>
              </a:gs>
              <a:gs pos="100000">
                <a:srgbClr val="1CADE4">
                  <a:alpha val="74901"/>
                </a:srgbClr>
              </a:gs>
            </a:gsLst>
            <a:lin ang="108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1"/>
          <p:cNvPicPr preferRelativeResize="0"/>
          <p:nvPr/>
        </p:nvPicPr>
        <p:blipFill rotWithShape="1">
          <a:blip r:embed="rId5">
            <a:alphaModFix/>
          </a:blip>
          <a:srcRect b="0" l="0" r="0" t="0"/>
          <a:stretch/>
        </p:blipFill>
        <p:spPr>
          <a:xfrm>
            <a:off x="0" y="0"/>
            <a:ext cx="12189867" cy="6858000"/>
          </a:xfrm>
          <a:prstGeom prst="rect">
            <a:avLst/>
          </a:prstGeom>
          <a:noFill/>
          <a:ln>
            <a:noFill/>
          </a:ln>
        </p:spPr>
      </p:pic>
      <p:sp>
        <p:nvSpPr>
          <p:cNvPr id="168" name="Google Shape;168;p1"/>
          <p:cNvSpPr/>
          <p:nvPr/>
        </p:nvSpPr>
        <p:spPr>
          <a:xfrm>
            <a:off x="0" y="0"/>
            <a:ext cx="959909" cy="6858000"/>
          </a:xfrm>
          <a:prstGeom prst="rect">
            <a:avLst/>
          </a:prstGeom>
          <a:solidFill>
            <a:srgbClr val="3C6C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
          <p:cNvSpPr/>
          <p:nvPr/>
        </p:nvSpPr>
        <p:spPr>
          <a:xfrm>
            <a:off x="959910" y="0"/>
            <a:ext cx="7869544" cy="6858000"/>
          </a:xfrm>
          <a:custGeom>
            <a:rect b="b" l="l" r="r" t="t"/>
            <a:pathLst>
              <a:path extrusionOk="0" h="6858000" w="7821919">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0">
                <a:srgbClr val="335B74">
                  <a:alpha val="0"/>
                </a:srgbClr>
              </a:gs>
              <a:gs pos="20000">
                <a:srgbClr val="335B74">
                  <a:alpha val="0"/>
                </a:srgbClr>
              </a:gs>
              <a:gs pos="25996">
                <a:srgbClr val="1F2D29">
                  <a:alpha val="3921"/>
                </a:srgbClr>
              </a:gs>
              <a:gs pos="100000">
                <a:schemeClr val="dk2"/>
              </a:gs>
            </a:gsLst>
            <a:lin ang="108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
          <p:cNvSpPr/>
          <p:nvPr/>
        </p:nvSpPr>
        <p:spPr>
          <a:xfrm>
            <a:off x="1547567" y="2282700"/>
            <a:ext cx="967148" cy="967148"/>
          </a:xfrm>
          <a:prstGeom prst="ellipse">
            <a:avLst/>
          </a:prstGeom>
          <a:gradFill>
            <a:gsLst>
              <a:gs pos="0">
                <a:srgbClr val="335B74">
                  <a:alpha val="0"/>
                </a:srgbClr>
              </a:gs>
              <a:gs pos="100000">
                <a:srgbClr val="1CADE4">
                  <a:alpha val="20784"/>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1" name="Google Shape;171;p1"/>
          <p:cNvSpPr txBox="1"/>
          <p:nvPr>
            <p:ph type="ctrTitle"/>
          </p:nvPr>
        </p:nvSpPr>
        <p:spPr>
          <a:xfrm>
            <a:off x="955631" y="265545"/>
            <a:ext cx="7369642" cy="36084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6200"/>
              <a:buFont typeface="Arial"/>
              <a:buNone/>
            </a:pPr>
            <a:r>
              <a:rPr lang="en-US" sz="6200">
                <a:latin typeface="Arial"/>
                <a:ea typeface="Arial"/>
                <a:cs typeface="Arial"/>
                <a:sym typeface="Arial"/>
              </a:rPr>
              <a:t>Revisions to Materials Inspection Guidance</a:t>
            </a:r>
            <a:endParaRPr/>
          </a:p>
        </p:txBody>
      </p:sp>
      <p:sp>
        <p:nvSpPr>
          <p:cNvPr id="172" name="Google Shape;172;p1"/>
          <p:cNvSpPr txBox="1"/>
          <p:nvPr>
            <p:ph idx="1" type="subTitle"/>
          </p:nvPr>
        </p:nvSpPr>
        <p:spPr>
          <a:xfrm>
            <a:off x="1371600" y="3874025"/>
            <a:ext cx="11474433" cy="2715432"/>
          </a:xfrm>
          <a:prstGeom prst="rect">
            <a:avLst/>
          </a:prstGeom>
          <a:noFill/>
          <a:ln>
            <a:noFill/>
          </a:ln>
        </p:spPr>
        <p:txBody>
          <a:bodyPr anchorCtr="0" anchor="b" bIns="45700" lIns="91425" spcFirstLastPara="1" rIns="91425" wrap="square" tIns="45700">
            <a:normAutofit fontScale="32500" lnSpcReduction="20000"/>
          </a:bodyPr>
          <a:lstStyle/>
          <a:p>
            <a:pPr indent="0" lvl="0" marL="0" rtl="0" algn="l">
              <a:lnSpc>
                <a:spcPct val="100000"/>
              </a:lnSpc>
              <a:spcBef>
                <a:spcPts val="0"/>
              </a:spcBef>
              <a:spcAft>
                <a:spcPts val="0"/>
              </a:spcAft>
              <a:buSzPct val="90000"/>
              <a:buNone/>
            </a:pPr>
            <a:r>
              <a:rPr lang="en-US" sz="8000">
                <a:latin typeface="Arial"/>
                <a:ea typeface="Arial"/>
                <a:cs typeface="Arial"/>
                <a:sym typeface="Arial"/>
              </a:rPr>
              <a:t>Organization of Agreement States Annual Meeting</a:t>
            </a:r>
            <a:endParaRPr/>
          </a:p>
          <a:p>
            <a:pPr indent="0" lvl="0" marL="0" rtl="0" algn="l">
              <a:lnSpc>
                <a:spcPct val="100000"/>
              </a:lnSpc>
              <a:spcBef>
                <a:spcPts val="0"/>
              </a:spcBef>
              <a:spcAft>
                <a:spcPts val="0"/>
              </a:spcAft>
              <a:buSzPct val="90000"/>
              <a:buNone/>
            </a:pPr>
            <a:r>
              <a:rPr lang="en-US" sz="8000">
                <a:latin typeface="Arial"/>
                <a:ea typeface="Arial"/>
                <a:cs typeface="Arial"/>
                <a:sym typeface="Arial"/>
              </a:rPr>
              <a:t>August 2022</a:t>
            </a:r>
            <a:endParaRPr/>
          </a:p>
          <a:p>
            <a:pPr indent="0" lvl="0" marL="0" rtl="0" algn="l">
              <a:lnSpc>
                <a:spcPct val="100000"/>
              </a:lnSpc>
              <a:spcBef>
                <a:spcPts val="0"/>
              </a:spcBef>
              <a:spcAft>
                <a:spcPts val="0"/>
              </a:spcAft>
              <a:buSzPct val="90000"/>
              <a:buNone/>
            </a:pPr>
            <a:r>
              <a:t/>
            </a:r>
            <a:endParaRPr sz="8000">
              <a:latin typeface="Arial"/>
              <a:ea typeface="Arial"/>
              <a:cs typeface="Arial"/>
              <a:sym typeface="Arial"/>
            </a:endParaRPr>
          </a:p>
          <a:p>
            <a:pPr indent="0" lvl="0" marL="0" rtl="0" algn="l">
              <a:lnSpc>
                <a:spcPct val="100000"/>
              </a:lnSpc>
              <a:spcBef>
                <a:spcPts val="0"/>
              </a:spcBef>
              <a:spcAft>
                <a:spcPts val="0"/>
              </a:spcAft>
              <a:buSzPct val="90000"/>
              <a:buNone/>
            </a:pPr>
            <a:r>
              <a:t/>
            </a:r>
            <a:endParaRPr sz="8000">
              <a:latin typeface="Arial"/>
              <a:ea typeface="Arial"/>
              <a:cs typeface="Arial"/>
              <a:sym typeface="Arial"/>
            </a:endParaRPr>
          </a:p>
          <a:p>
            <a:pPr indent="0" lvl="0" marL="0" rtl="0" algn="l">
              <a:lnSpc>
                <a:spcPct val="100000"/>
              </a:lnSpc>
              <a:spcBef>
                <a:spcPts val="0"/>
              </a:spcBef>
              <a:spcAft>
                <a:spcPts val="0"/>
              </a:spcAft>
              <a:buSzPct val="90000"/>
              <a:buNone/>
            </a:pPr>
            <a:r>
              <a:rPr lang="en-US" sz="8000">
                <a:latin typeface="Arial"/>
                <a:ea typeface="Arial"/>
                <a:cs typeface="Arial"/>
                <a:sym typeface="Arial"/>
              </a:rPr>
              <a:t>Presented By: Theresa Clark, Deputy Director</a:t>
            </a:r>
            <a:endParaRPr/>
          </a:p>
          <a:p>
            <a:pPr indent="0" lvl="0" marL="0" rtl="0" algn="l">
              <a:lnSpc>
                <a:spcPct val="100000"/>
              </a:lnSpc>
              <a:spcBef>
                <a:spcPts val="0"/>
              </a:spcBef>
              <a:spcAft>
                <a:spcPts val="0"/>
              </a:spcAft>
              <a:buSzPct val="90000"/>
              <a:buNone/>
            </a:pPr>
            <a:r>
              <a:rPr lang="en-US" sz="8000">
                <a:latin typeface="Arial"/>
                <a:ea typeface="Arial"/>
                <a:cs typeface="Arial"/>
                <a:sym typeface="Arial"/>
              </a:rPr>
              <a:t>Division of Materials, Safety, Security, State and Tribal Programs</a:t>
            </a:r>
            <a:endParaRPr/>
          </a:p>
          <a:p>
            <a:pPr indent="0" lvl="0" marL="0" rtl="0" algn="l">
              <a:lnSpc>
                <a:spcPct val="100000"/>
              </a:lnSpc>
              <a:spcBef>
                <a:spcPts val="0"/>
              </a:spcBef>
              <a:spcAft>
                <a:spcPts val="0"/>
              </a:spcAft>
              <a:buSzPct val="90000"/>
              <a:buNone/>
            </a:pPr>
            <a:r>
              <a:rPr lang="en-US" sz="8000">
                <a:latin typeface="Arial"/>
                <a:ea typeface="Arial"/>
                <a:cs typeface="Arial"/>
                <a:sym typeface="Arial"/>
              </a:rPr>
              <a:t>Office of Nuclear Material Safety and Safeguards</a:t>
            </a:r>
            <a:endParaRPr/>
          </a:p>
          <a:p>
            <a:pPr indent="0" lvl="0" marL="0" rtl="0" algn="l">
              <a:lnSpc>
                <a:spcPct val="100000"/>
              </a:lnSpc>
              <a:spcBef>
                <a:spcPts val="0"/>
              </a:spcBef>
              <a:spcAft>
                <a:spcPts val="0"/>
              </a:spcAft>
              <a:buSzPct val="90000"/>
              <a:buNone/>
            </a:pPr>
            <a:r>
              <a:rPr lang="en-US" sz="8000">
                <a:latin typeface="Arial"/>
                <a:ea typeface="Arial"/>
                <a:cs typeface="Arial"/>
                <a:sym typeface="Arial"/>
              </a:rPr>
              <a:t>U.S. Nuclear Regulatory Commission</a:t>
            </a:r>
            <a:endParaRPr/>
          </a:p>
          <a:p>
            <a:pPr indent="12973" lvl="0" marL="0" rtl="0" algn="l">
              <a:lnSpc>
                <a:spcPct val="110000"/>
              </a:lnSpc>
              <a:spcBef>
                <a:spcPts val="1000"/>
              </a:spcBef>
              <a:spcAft>
                <a:spcPts val="0"/>
              </a:spcAft>
              <a:buSzPct val="90000"/>
              <a:buFont typeface="Arial"/>
              <a:buNone/>
            </a:pPr>
            <a:r>
              <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10"/>
          <p:cNvSpPr/>
          <p:nvPr/>
        </p:nvSpPr>
        <p:spPr>
          <a:xfrm>
            <a:off x="0" y="-1"/>
            <a:ext cx="12192000" cy="6858001"/>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82" name="Google Shape;282;p10"/>
          <p:cNvSpPr/>
          <p:nvPr/>
        </p:nvSpPr>
        <p:spPr>
          <a:xfrm>
            <a:off x="0" y="0"/>
            <a:ext cx="12192000" cy="6858000"/>
          </a:xfrm>
          <a:prstGeom prst="rect">
            <a:avLst/>
          </a:prstGeom>
          <a:solidFill>
            <a:srgbClr val="0D5672">
              <a:alpha val="20000"/>
            </a:srgbClr>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283" name="Google Shape;283;p10"/>
          <p:cNvPicPr preferRelativeResize="0"/>
          <p:nvPr/>
        </p:nvPicPr>
        <p:blipFill rotWithShape="1">
          <a:blip r:embed="rId4">
            <a:alphaModFix/>
          </a:blip>
          <a:srcRect b="0" l="0" r="0" t="0"/>
          <a:stretch/>
        </p:blipFill>
        <p:spPr>
          <a:xfrm>
            <a:off x="2831794" y="2105202"/>
            <a:ext cx="9360205" cy="4752798"/>
          </a:xfrm>
          <a:prstGeom prst="rect">
            <a:avLst/>
          </a:prstGeom>
          <a:noFill/>
          <a:ln>
            <a:noFill/>
          </a:ln>
        </p:spPr>
      </p:pic>
      <p:sp>
        <p:nvSpPr>
          <p:cNvPr id="284" name="Google Shape;284;p10"/>
          <p:cNvSpPr/>
          <p:nvPr/>
        </p:nvSpPr>
        <p:spPr>
          <a:xfrm rot="-5400000">
            <a:off x="3678519" y="-1660968"/>
            <a:ext cx="5838229" cy="11188733"/>
          </a:xfrm>
          <a:custGeom>
            <a:rect b="b" l="l" r="r" t="t"/>
            <a:pathLst>
              <a:path extrusionOk="0" h="6858000" w="7821919">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0">
                <a:srgbClr val="1CADE4">
                  <a:alpha val="0"/>
                </a:srgbClr>
              </a:gs>
              <a:gs pos="25000">
                <a:srgbClr val="1CADE4">
                  <a:alpha val="0"/>
                </a:srgbClr>
              </a:gs>
              <a:gs pos="100000">
                <a:srgbClr val="1CADE4">
                  <a:alpha val="74901"/>
                </a:srgbClr>
              </a:gs>
            </a:gsLst>
            <a:lin ang="108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5" name="Google Shape;285;p10"/>
          <p:cNvPicPr preferRelativeResize="0"/>
          <p:nvPr/>
        </p:nvPicPr>
        <p:blipFill rotWithShape="1">
          <a:blip r:embed="rId5">
            <a:alphaModFix/>
          </a:blip>
          <a:srcRect b="0" l="0" r="0" t="0"/>
          <a:stretch/>
        </p:blipFill>
        <p:spPr>
          <a:xfrm>
            <a:off x="0" y="0"/>
            <a:ext cx="12189867" cy="6858000"/>
          </a:xfrm>
          <a:prstGeom prst="rect">
            <a:avLst/>
          </a:prstGeom>
          <a:noFill/>
          <a:ln>
            <a:noFill/>
          </a:ln>
        </p:spPr>
      </p:pic>
      <p:sp>
        <p:nvSpPr>
          <p:cNvPr id="286" name="Google Shape;286;p10"/>
          <p:cNvSpPr/>
          <p:nvPr/>
        </p:nvSpPr>
        <p:spPr>
          <a:xfrm>
            <a:off x="0" y="-1"/>
            <a:ext cx="12192000" cy="6858001"/>
          </a:xfrm>
          <a:prstGeom prst="rect">
            <a:avLst/>
          </a:prstGeom>
          <a:solidFill>
            <a:srgbClr val="141718">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87" name="Google Shape;287;p10"/>
          <p:cNvSpPr/>
          <p:nvPr/>
        </p:nvSpPr>
        <p:spPr>
          <a:xfrm>
            <a:off x="953542" y="0"/>
            <a:ext cx="7875912" cy="6858000"/>
          </a:xfrm>
          <a:custGeom>
            <a:rect b="b" l="l" r="r" t="t"/>
            <a:pathLst>
              <a:path extrusionOk="0" h="6858000" w="7821919">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0">
                <a:srgbClr val="335B74">
                  <a:alpha val="0"/>
                </a:srgbClr>
              </a:gs>
              <a:gs pos="15000">
                <a:srgbClr val="335B74">
                  <a:alpha val="0"/>
                </a:srgbClr>
              </a:gs>
              <a:gs pos="100000">
                <a:schemeClr val="dk2"/>
              </a:gs>
            </a:gsLst>
            <a:lin ang="108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p:nvPr/>
        </p:nvSpPr>
        <p:spPr>
          <a:xfrm>
            <a:off x="0" y="0"/>
            <a:ext cx="959909" cy="6858000"/>
          </a:xfrm>
          <a:prstGeom prst="rect">
            <a:avLst/>
          </a:prstGeom>
          <a:solidFill>
            <a:srgbClr val="3C6C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0"/>
          <p:cNvSpPr/>
          <p:nvPr/>
        </p:nvSpPr>
        <p:spPr>
          <a:xfrm>
            <a:off x="1547567" y="421698"/>
            <a:ext cx="967148" cy="967148"/>
          </a:xfrm>
          <a:prstGeom prst="ellipse">
            <a:avLst/>
          </a:prstGeom>
          <a:gradFill>
            <a:gsLst>
              <a:gs pos="0">
                <a:srgbClr val="335B74">
                  <a:alpha val="0"/>
                </a:srgbClr>
              </a:gs>
              <a:gs pos="100000">
                <a:srgbClr val="1CADE4">
                  <a:alpha val="20784"/>
                </a:srgbClr>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0" name="Google Shape;290;p10"/>
          <p:cNvSpPr txBox="1"/>
          <p:nvPr>
            <p:ph type="title"/>
          </p:nvPr>
        </p:nvSpPr>
        <p:spPr>
          <a:xfrm>
            <a:off x="1913451" y="520831"/>
            <a:ext cx="8381238" cy="10772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a:t>Additional inspection procedures to be revised as part of Phase 3 efforts</a:t>
            </a:r>
            <a:endParaRPr/>
          </a:p>
        </p:txBody>
      </p:sp>
      <p:sp>
        <p:nvSpPr>
          <p:cNvPr id="291" name="Google Shape;291;p10"/>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rmAutofit/>
          </a:bodyPr>
          <a:lstStyle/>
          <a:p>
            <a:pPr indent="0" lvl="0" marL="0" marR="0" rtl="0" algn="r">
              <a:lnSpc>
                <a:spcPct val="90000"/>
              </a:lnSpc>
              <a:spcBef>
                <a:spcPts val="0"/>
              </a:spcBef>
              <a:spcAft>
                <a:spcPts val="0"/>
              </a:spcAft>
              <a:buClr>
                <a:srgbClr val="FFFFFF"/>
              </a:buClr>
              <a:buSzPts val="1500"/>
              <a:buFont typeface="Arial"/>
              <a:buNone/>
            </a:pPr>
            <a:fld id="{00000000-1234-1234-1234-123412341234}" type="slidenum">
              <a:rPr b="0" i="0" lang="en-US" sz="1500" u="none" cap="none" strike="noStrike">
                <a:solidFill>
                  <a:srgbClr val="FFFFFF"/>
                </a:solidFill>
                <a:latin typeface="Arial"/>
                <a:ea typeface="Arial"/>
                <a:cs typeface="Arial"/>
                <a:sym typeface="Arial"/>
              </a:rPr>
              <a:t>‹#›</a:t>
            </a:fld>
            <a:endParaRPr b="0" i="0" sz="1500" u="none" cap="none" strike="noStrike">
              <a:solidFill>
                <a:srgbClr val="FFFFFF"/>
              </a:solidFill>
              <a:latin typeface="Arial"/>
              <a:ea typeface="Arial"/>
              <a:cs typeface="Arial"/>
              <a:sym typeface="Arial"/>
            </a:endParaRPr>
          </a:p>
        </p:txBody>
      </p:sp>
      <p:sp>
        <p:nvSpPr>
          <p:cNvPr id="292" name="Google Shape;292;p10"/>
          <p:cNvSpPr txBox="1"/>
          <p:nvPr>
            <p:ph idx="1" type="body"/>
          </p:nvPr>
        </p:nvSpPr>
        <p:spPr>
          <a:xfrm>
            <a:off x="1118317" y="2091512"/>
            <a:ext cx="11071549" cy="3958432"/>
          </a:xfrm>
          <a:prstGeom prst="rect">
            <a:avLst/>
          </a:prstGeom>
          <a:noFill/>
          <a:ln>
            <a:noFill/>
          </a:ln>
        </p:spPr>
        <p:txBody>
          <a:bodyPr anchorCtr="0" anchor="t" bIns="45700" lIns="91425" spcFirstLastPara="1" rIns="91425" wrap="square" tIns="45700">
            <a:normAutofit/>
          </a:bodyPr>
          <a:lstStyle/>
          <a:p>
            <a:pPr indent="-344488" lvl="0" marL="344488" rtl="0" algn="l">
              <a:lnSpc>
                <a:spcPct val="120000"/>
              </a:lnSpc>
              <a:spcBef>
                <a:spcPts val="0"/>
              </a:spcBef>
              <a:spcAft>
                <a:spcPts val="0"/>
              </a:spcAft>
              <a:buSzPts val="2520"/>
              <a:buChar char="▪"/>
            </a:pPr>
            <a:r>
              <a:rPr lang="en-US" sz="2800"/>
              <a:t>IP 87128	Manufacturing and Distribution of Exempt Products</a:t>
            </a:r>
            <a:endParaRPr/>
          </a:p>
          <a:p>
            <a:pPr indent="-344488" lvl="0" marL="344488" rtl="0" algn="l">
              <a:lnSpc>
                <a:spcPct val="120000"/>
              </a:lnSpc>
              <a:spcBef>
                <a:spcPts val="1600"/>
              </a:spcBef>
              <a:spcAft>
                <a:spcPts val="0"/>
              </a:spcAft>
              <a:buSzPts val="2520"/>
              <a:buChar char="▪"/>
            </a:pPr>
            <a:r>
              <a:rPr lang="en-US" sz="2800"/>
              <a:t>IP 87134	Medical Broad-Scope Programs</a:t>
            </a:r>
            <a:endParaRPr/>
          </a:p>
          <a:p>
            <a:pPr indent="-344488" lvl="0" marL="344488" rtl="0" algn="l">
              <a:lnSpc>
                <a:spcPct val="120000"/>
              </a:lnSpc>
              <a:spcBef>
                <a:spcPts val="1600"/>
              </a:spcBef>
              <a:spcAft>
                <a:spcPts val="0"/>
              </a:spcAft>
              <a:buSzPts val="2520"/>
              <a:buChar char="▪"/>
            </a:pPr>
            <a:r>
              <a:rPr lang="en-US" sz="2800"/>
              <a:t>IP 87137	10 CFR Part 37 Materials Security Programs</a:t>
            </a:r>
            <a:endParaRPr/>
          </a:p>
          <a:p>
            <a:pPr indent="-344488" lvl="0" marL="344488" rtl="0" algn="l">
              <a:lnSpc>
                <a:spcPct val="120000"/>
              </a:lnSpc>
              <a:spcBef>
                <a:spcPts val="1600"/>
              </a:spcBef>
              <a:spcAft>
                <a:spcPts val="0"/>
              </a:spcAft>
              <a:buSzPts val="2520"/>
              <a:buChar char="▪"/>
            </a:pPr>
            <a:r>
              <a:rPr lang="en-US" sz="2800"/>
              <a:t>IP 87133	Medical Gamma Sterotactic Radiosurgery and Teletherapy Programs</a:t>
            </a:r>
            <a:endParaRPr/>
          </a:p>
          <a:p>
            <a:pPr indent="-344488" lvl="0" marL="344488" rtl="0" algn="l">
              <a:lnSpc>
                <a:spcPct val="120000"/>
              </a:lnSpc>
              <a:spcBef>
                <a:spcPts val="1600"/>
              </a:spcBef>
              <a:spcAft>
                <a:spcPts val="0"/>
              </a:spcAft>
              <a:buSzPts val="2520"/>
              <a:buChar char="▪"/>
            </a:pPr>
            <a:r>
              <a:rPr lang="en-US" sz="2800"/>
              <a:t>IP 87132	Brachytherapy Programs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1"/>
          <p:cNvSpPr txBox="1"/>
          <p:nvPr>
            <p:ph type="ctrTitle"/>
          </p:nvPr>
        </p:nvSpPr>
        <p:spPr>
          <a:xfrm>
            <a:off x="1143000" y="2590800"/>
            <a:ext cx="6986874" cy="3106757"/>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6000"/>
              <a:buFont typeface="Arial"/>
              <a:buNone/>
            </a:pPr>
            <a:r>
              <a:rPr lang="en-US"/>
              <a:t>Inspection Manual Chapter 2800</a:t>
            </a:r>
            <a:endParaRPr/>
          </a:p>
        </p:txBody>
      </p:sp>
      <p:sp>
        <p:nvSpPr>
          <p:cNvPr id="298" name="Google Shape;298;p11"/>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2"/>
          <p:cNvSpPr txBox="1"/>
          <p:nvPr>
            <p:ph type="title"/>
          </p:nvPr>
        </p:nvSpPr>
        <p:spPr>
          <a:xfrm>
            <a:off x="990600" y="164592"/>
            <a:ext cx="7958331" cy="10772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a:t>Updates to IMC 2800</a:t>
            </a:r>
            <a:endParaRPr/>
          </a:p>
        </p:txBody>
      </p:sp>
      <p:sp>
        <p:nvSpPr>
          <p:cNvPr id="305" name="Google Shape;305;p12"/>
          <p:cNvSpPr txBox="1"/>
          <p:nvPr>
            <p:ph idx="1" type="body"/>
          </p:nvPr>
        </p:nvSpPr>
        <p:spPr>
          <a:xfrm>
            <a:off x="990600" y="1066800"/>
            <a:ext cx="10210800" cy="5791200"/>
          </a:xfrm>
          <a:prstGeom prst="rect">
            <a:avLst/>
          </a:prstGeom>
          <a:noFill/>
          <a:ln>
            <a:noFill/>
          </a:ln>
        </p:spPr>
        <p:txBody>
          <a:bodyPr anchorCtr="0" anchor="ctr" bIns="45700" lIns="91425" spcFirstLastPara="1" rIns="91425" wrap="square" tIns="45700">
            <a:normAutofit fontScale="92500"/>
          </a:bodyPr>
          <a:lstStyle/>
          <a:p>
            <a:pPr indent="-344488" lvl="0" marL="344488" rtl="0" algn="l">
              <a:lnSpc>
                <a:spcPct val="120000"/>
              </a:lnSpc>
              <a:spcBef>
                <a:spcPts val="0"/>
              </a:spcBef>
              <a:spcAft>
                <a:spcPts val="0"/>
              </a:spcAft>
              <a:buSzPct val="90000"/>
              <a:buChar char="▪"/>
            </a:pPr>
            <a:r>
              <a:rPr b="1" lang="en-US" sz="2400"/>
              <a:t>Incorporate learnings from the COVID-19 Pandemic</a:t>
            </a:r>
            <a:endParaRPr/>
          </a:p>
          <a:p>
            <a:pPr indent="-285750" lvl="1" marL="736600" rtl="0" algn="l">
              <a:lnSpc>
                <a:spcPct val="120000"/>
              </a:lnSpc>
              <a:spcBef>
                <a:spcPts val="1100"/>
              </a:spcBef>
              <a:spcAft>
                <a:spcPts val="0"/>
              </a:spcAft>
              <a:buSzPct val="90000"/>
              <a:buFont typeface="Courier New"/>
              <a:buChar char="o"/>
            </a:pPr>
            <a:r>
              <a:rPr lang="en-US" sz="2000"/>
              <a:t>Working group drafted an Appendix to 2800 that provides guidance for implementing inspection programs during a pandemic</a:t>
            </a:r>
            <a:endParaRPr/>
          </a:p>
          <a:p>
            <a:pPr indent="-285750" lvl="1" marL="736600" rtl="0" algn="l">
              <a:lnSpc>
                <a:spcPct val="120000"/>
              </a:lnSpc>
              <a:spcBef>
                <a:spcPts val="1100"/>
              </a:spcBef>
              <a:spcAft>
                <a:spcPts val="0"/>
              </a:spcAft>
              <a:buSzPct val="90000"/>
              <a:buFont typeface="Courier New"/>
              <a:buChar char="o"/>
            </a:pPr>
            <a:r>
              <a:rPr lang="en-US" sz="2000"/>
              <a:t>IMC 2800 will allow the use of flexibilities utilized during the pandemic in a case-by-case basis (remote, hybrid, and announcing inspections) </a:t>
            </a:r>
            <a:endParaRPr/>
          </a:p>
          <a:p>
            <a:pPr indent="-285750" lvl="1" marL="736600" rtl="0" algn="l">
              <a:lnSpc>
                <a:spcPct val="120000"/>
              </a:lnSpc>
              <a:spcBef>
                <a:spcPts val="1100"/>
              </a:spcBef>
              <a:spcAft>
                <a:spcPts val="0"/>
              </a:spcAft>
              <a:buSzPct val="90000"/>
              <a:buFont typeface="Courier New"/>
              <a:buChar char="o"/>
            </a:pPr>
            <a:r>
              <a:rPr lang="en-US" sz="2000"/>
              <a:t>IMC 2800 will define what remote, hybrid, and on-site inspection constitute</a:t>
            </a:r>
            <a:endParaRPr/>
          </a:p>
          <a:p>
            <a:pPr indent="-180022" lvl="1" marL="736600" rtl="0" algn="l">
              <a:lnSpc>
                <a:spcPct val="120000"/>
              </a:lnSpc>
              <a:spcBef>
                <a:spcPts val="1100"/>
              </a:spcBef>
              <a:spcAft>
                <a:spcPts val="0"/>
              </a:spcAft>
              <a:buSzPct val="90000"/>
              <a:buFont typeface="Courier New"/>
              <a:buNone/>
            </a:pPr>
            <a:r>
              <a:t/>
            </a:r>
            <a:endParaRPr sz="2000"/>
          </a:p>
          <a:p>
            <a:pPr indent="-327025" lvl="1" marL="327025" rtl="0" algn="l">
              <a:lnSpc>
                <a:spcPct val="120000"/>
              </a:lnSpc>
              <a:spcBef>
                <a:spcPts val="1100"/>
              </a:spcBef>
              <a:spcAft>
                <a:spcPts val="0"/>
              </a:spcAft>
              <a:buSzPct val="90000"/>
              <a:buChar char="▪"/>
            </a:pPr>
            <a:r>
              <a:rPr b="1" lang="en-US" sz="2400"/>
              <a:t>Guidance for dispositioning of issues of very low safety significance</a:t>
            </a:r>
            <a:endParaRPr/>
          </a:p>
          <a:p>
            <a:pPr indent="-219075" lvl="1" marL="682625" rtl="0" algn="l">
              <a:lnSpc>
                <a:spcPct val="120000"/>
              </a:lnSpc>
              <a:spcBef>
                <a:spcPts val="1100"/>
              </a:spcBef>
              <a:spcAft>
                <a:spcPts val="0"/>
              </a:spcAft>
              <a:buSzPct val="90000"/>
              <a:buFont typeface="Courier New"/>
              <a:buChar char="o"/>
            </a:pPr>
            <a:r>
              <a:rPr lang="en-US" sz="2000"/>
              <a:t>Working group is defining this process and providing examples. The intent is to disposition of unresolved concerns regarding the performance of licensed activities which are determined to have such low-risk significance that the expenditure of additional effort necessary to reach a regulatory conclusion would have little to no additional benefit. </a:t>
            </a:r>
            <a:endParaRPr/>
          </a:p>
        </p:txBody>
      </p:sp>
      <p:sp>
        <p:nvSpPr>
          <p:cNvPr id="306" name="Google Shape;306;p12"/>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3"/>
          <p:cNvSpPr txBox="1"/>
          <p:nvPr>
            <p:ph type="title"/>
          </p:nvPr>
        </p:nvSpPr>
        <p:spPr>
          <a:xfrm>
            <a:off x="990600" y="164592"/>
            <a:ext cx="7958331" cy="10772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US"/>
              <a:t>Updates to IMC 2800</a:t>
            </a:r>
            <a:endParaRPr/>
          </a:p>
        </p:txBody>
      </p:sp>
      <p:sp>
        <p:nvSpPr>
          <p:cNvPr id="313" name="Google Shape;313;p13"/>
          <p:cNvSpPr txBox="1"/>
          <p:nvPr>
            <p:ph idx="1" type="body"/>
          </p:nvPr>
        </p:nvSpPr>
        <p:spPr>
          <a:xfrm>
            <a:off x="990600" y="838200"/>
            <a:ext cx="9503339" cy="5638799"/>
          </a:xfrm>
          <a:prstGeom prst="rect">
            <a:avLst/>
          </a:prstGeom>
          <a:noFill/>
          <a:ln>
            <a:noFill/>
          </a:ln>
        </p:spPr>
        <p:txBody>
          <a:bodyPr anchorCtr="0" anchor="ctr" bIns="45700" lIns="91425" spcFirstLastPara="1" rIns="91425" wrap="square" tIns="45700">
            <a:normAutofit/>
          </a:bodyPr>
          <a:lstStyle/>
          <a:p>
            <a:pPr indent="-344488" lvl="0" marL="344488" rtl="0" algn="l">
              <a:lnSpc>
                <a:spcPct val="120000"/>
              </a:lnSpc>
              <a:spcBef>
                <a:spcPts val="0"/>
              </a:spcBef>
              <a:spcAft>
                <a:spcPts val="0"/>
              </a:spcAft>
              <a:buSzPts val="2160"/>
              <a:buChar char="▪"/>
            </a:pPr>
            <a:r>
              <a:rPr b="1" lang="en-US" sz="2400"/>
              <a:t>Incorporate guidance for licensees transitioning from operations to decommissioning</a:t>
            </a:r>
            <a:endParaRPr/>
          </a:p>
          <a:p>
            <a:pPr indent="-285750" lvl="1" marL="736600" rtl="0" algn="l">
              <a:lnSpc>
                <a:spcPct val="120000"/>
              </a:lnSpc>
              <a:spcBef>
                <a:spcPts val="1100"/>
              </a:spcBef>
              <a:spcAft>
                <a:spcPts val="0"/>
              </a:spcAft>
              <a:buSzPts val="1800"/>
              <a:buFont typeface="Courier New"/>
              <a:buChar char="o"/>
            </a:pPr>
            <a:r>
              <a:rPr lang="en-US" sz="2000"/>
              <a:t>Working group drafted guidance that assist material inspectors in determining appropriate level of oversight (IMC 2800 vs IMC 2602) and requesting assistance from decommissioning inspection program. </a:t>
            </a:r>
            <a:endParaRPr/>
          </a:p>
          <a:p>
            <a:pPr indent="-171450" lvl="1" marL="736600" rtl="0" algn="l">
              <a:lnSpc>
                <a:spcPct val="120000"/>
              </a:lnSpc>
              <a:spcBef>
                <a:spcPts val="1100"/>
              </a:spcBef>
              <a:spcAft>
                <a:spcPts val="0"/>
              </a:spcAft>
              <a:buSzPts val="1800"/>
              <a:buFont typeface="Courier New"/>
              <a:buNone/>
            </a:pPr>
            <a:r>
              <a:t/>
            </a:r>
            <a:endParaRPr sz="2000"/>
          </a:p>
          <a:p>
            <a:pPr indent="-327025" lvl="1" marL="327025" rtl="0" algn="l">
              <a:lnSpc>
                <a:spcPct val="120000"/>
              </a:lnSpc>
              <a:spcBef>
                <a:spcPts val="1100"/>
              </a:spcBef>
              <a:spcAft>
                <a:spcPts val="0"/>
              </a:spcAft>
              <a:buSzPts val="2160"/>
              <a:buChar char="▪"/>
            </a:pPr>
            <a:r>
              <a:rPr b="1" lang="en-US" sz="2400"/>
              <a:t>Re-evaluating inspection priorities</a:t>
            </a:r>
            <a:endParaRPr/>
          </a:p>
          <a:p>
            <a:pPr indent="-219075" lvl="1" marL="682625" rtl="0" algn="l">
              <a:lnSpc>
                <a:spcPct val="120000"/>
              </a:lnSpc>
              <a:spcBef>
                <a:spcPts val="1100"/>
              </a:spcBef>
              <a:spcAft>
                <a:spcPts val="0"/>
              </a:spcAft>
              <a:buSzPts val="1800"/>
              <a:buFont typeface="Courier New"/>
              <a:buChar char="o"/>
            </a:pPr>
            <a:r>
              <a:rPr lang="en-US" sz="2000"/>
              <a:t>Currently, the working group is re-evaluating inspection priorities.  Although changes to IMC 2800 will be minimal as a result of any changes in inspection priorities,  the working group would like to propose any changes and get feedback during the comment period of IMC 2800 before final determinations are made.</a:t>
            </a:r>
            <a:endParaRPr/>
          </a:p>
        </p:txBody>
      </p:sp>
      <p:sp>
        <p:nvSpPr>
          <p:cNvPr id="314" name="Google Shape;314;p13"/>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9" name="Shape 319"/>
        <p:cNvGrpSpPr/>
        <p:nvPr/>
      </p:nvGrpSpPr>
      <p:grpSpPr>
        <a:xfrm>
          <a:off x="0" y="0"/>
          <a:ext cx="0" cy="0"/>
          <a:chOff x="0" y="0"/>
          <a:chExt cx="0" cy="0"/>
        </a:xfrm>
      </p:grpSpPr>
      <p:sp>
        <p:nvSpPr>
          <p:cNvPr id="320" name="Google Shape;320;p14"/>
          <p:cNvSpPr/>
          <p:nvPr/>
        </p:nvSpPr>
        <p:spPr>
          <a:xfrm>
            <a:off x="0" y="-1"/>
            <a:ext cx="12192000" cy="6858001"/>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 name="Google Shape;321;p14"/>
          <p:cNvSpPr/>
          <p:nvPr/>
        </p:nvSpPr>
        <p:spPr>
          <a:xfrm>
            <a:off x="0" y="0"/>
            <a:ext cx="12192000" cy="6858000"/>
          </a:xfrm>
          <a:prstGeom prst="rect">
            <a:avLst/>
          </a:prstGeom>
          <a:solidFill>
            <a:srgbClr val="0D5672">
              <a:alpha val="20000"/>
            </a:srgbClr>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22" name="Google Shape;322;p14"/>
          <p:cNvPicPr preferRelativeResize="0"/>
          <p:nvPr/>
        </p:nvPicPr>
        <p:blipFill rotWithShape="1">
          <a:blip r:embed="rId4">
            <a:alphaModFix/>
          </a:blip>
          <a:srcRect b="0" l="0" r="0" t="0"/>
          <a:stretch/>
        </p:blipFill>
        <p:spPr>
          <a:xfrm>
            <a:off x="2831794" y="2105202"/>
            <a:ext cx="9360205" cy="4752798"/>
          </a:xfrm>
          <a:prstGeom prst="rect">
            <a:avLst/>
          </a:prstGeom>
          <a:noFill/>
          <a:ln>
            <a:noFill/>
          </a:ln>
        </p:spPr>
      </p:pic>
      <p:sp>
        <p:nvSpPr>
          <p:cNvPr id="323" name="Google Shape;323;p14"/>
          <p:cNvSpPr/>
          <p:nvPr/>
        </p:nvSpPr>
        <p:spPr>
          <a:xfrm rot="-5400000">
            <a:off x="3678519" y="-1660968"/>
            <a:ext cx="5838229" cy="11188733"/>
          </a:xfrm>
          <a:custGeom>
            <a:rect b="b" l="l" r="r" t="t"/>
            <a:pathLst>
              <a:path extrusionOk="0" h="6858000" w="7821919">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0">
                <a:srgbClr val="1CADE4">
                  <a:alpha val="0"/>
                </a:srgbClr>
              </a:gs>
              <a:gs pos="25000">
                <a:srgbClr val="1CADE4">
                  <a:alpha val="0"/>
                </a:srgbClr>
              </a:gs>
              <a:gs pos="100000">
                <a:srgbClr val="1CADE4">
                  <a:alpha val="74901"/>
                </a:srgbClr>
              </a:gs>
            </a:gsLst>
            <a:lin ang="108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4" name="Google Shape;324;p14"/>
          <p:cNvPicPr preferRelativeResize="0"/>
          <p:nvPr/>
        </p:nvPicPr>
        <p:blipFill rotWithShape="1">
          <a:blip r:embed="rId5">
            <a:alphaModFix/>
          </a:blip>
          <a:srcRect b="0" l="0" r="0" t="0"/>
          <a:stretch/>
        </p:blipFill>
        <p:spPr>
          <a:xfrm>
            <a:off x="0" y="0"/>
            <a:ext cx="12189867" cy="6858000"/>
          </a:xfrm>
          <a:prstGeom prst="rect">
            <a:avLst/>
          </a:prstGeom>
          <a:noFill/>
          <a:ln>
            <a:noFill/>
          </a:ln>
        </p:spPr>
      </p:pic>
      <p:sp>
        <p:nvSpPr>
          <p:cNvPr id="325" name="Google Shape;325;p14"/>
          <p:cNvSpPr/>
          <p:nvPr/>
        </p:nvSpPr>
        <p:spPr>
          <a:xfrm>
            <a:off x="0" y="-1"/>
            <a:ext cx="12192000" cy="6858001"/>
          </a:xfrm>
          <a:prstGeom prst="rect">
            <a:avLst/>
          </a:prstGeom>
          <a:solidFill>
            <a:srgbClr val="141718">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14"/>
          <p:cNvSpPr/>
          <p:nvPr/>
        </p:nvSpPr>
        <p:spPr>
          <a:xfrm>
            <a:off x="953542" y="0"/>
            <a:ext cx="7875912" cy="6858000"/>
          </a:xfrm>
          <a:custGeom>
            <a:rect b="b" l="l" r="r" t="t"/>
            <a:pathLst>
              <a:path extrusionOk="0" h="6858000" w="7821919">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0">
                <a:srgbClr val="335B74">
                  <a:alpha val="0"/>
                </a:srgbClr>
              </a:gs>
              <a:gs pos="15000">
                <a:srgbClr val="335B74">
                  <a:alpha val="0"/>
                </a:srgbClr>
              </a:gs>
              <a:gs pos="100000">
                <a:schemeClr val="dk2"/>
              </a:gs>
            </a:gsLst>
            <a:lin ang="108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4"/>
          <p:cNvSpPr/>
          <p:nvPr/>
        </p:nvSpPr>
        <p:spPr>
          <a:xfrm>
            <a:off x="0" y="0"/>
            <a:ext cx="959909" cy="6858000"/>
          </a:xfrm>
          <a:prstGeom prst="rect">
            <a:avLst/>
          </a:prstGeom>
          <a:solidFill>
            <a:srgbClr val="3C6C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4"/>
          <p:cNvSpPr/>
          <p:nvPr/>
        </p:nvSpPr>
        <p:spPr>
          <a:xfrm>
            <a:off x="1547567" y="421698"/>
            <a:ext cx="967148" cy="967148"/>
          </a:xfrm>
          <a:prstGeom prst="ellipse">
            <a:avLst/>
          </a:prstGeom>
          <a:gradFill>
            <a:gsLst>
              <a:gs pos="0">
                <a:srgbClr val="335B74">
                  <a:alpha val="0"/>
                </a:srgbClr>
              </a:gs>
              <a:gs pos="100000">
                <a:srgbClr val="1CADE4">
                  <a:alpha val="20784"/>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9" name="Google Shape;329;p14"/>
          <p:cNvSpPr txBox="1"/>
          <p:nvPr>
            <p:ph type="title"/>
          </p:nvPr>
        </p:nvSpPr>
        <p:spPr>
          <a:xfrm>
            <a:off x="1298217" y="197409"/>
            <a:ext cx="8381238" cy="10772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sz="4400"/>
              <a:t>Agreement States Compatibility</a:t>
            </a:r>
            <a:endParaRPr/>
          </a:p>
        </p:txBody>
      </p:sp>
      <p:sp>
        <p:nvSpPr>
          <p:cNvPr id="330" name="Google Shape;330;p14"/>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rmAutofit/>
          </a:bodyPr>
          <a:lstStyle/>
          <a:p>
            <a:pPr indent="0" lvl="0" marL="0" rtl="0" algn="r">
              <a:lnSpc>
                <a:spcPct val="90000"/>
              </a:lnSpc>
              <a:spcBef>
                <a:spcPts val="0"/>
              </a:spcBef>
              <a:spcAft>
                <a:spcPts val="0"/>
              </a:spcAft>
              <a:buNone/>
            </a:pPr>
            <a:fld id="{00000000-1234-1234-1234-123412341234}" type="slidenum">
              <a:rPr lang="en-US" sz="1500"/>
              <a:t>‹#›</a:t>
            </a:fld>
            <a:endParaRPr sz="1500"/>
          </a:p>
        </p:txBody>
      </p:sp>
      <p:sp>
        <p:nvSpPr>
          <p:cNvPr id="331" name="Google Shape;331;p14"/>
          <p:cNvSpPr txBox="1"/>
          <p:nvPr>
            <p:ph idx="1" type="body"/>
          </p:nvPr>
        </p:nvSpPr>
        <p:spPr>
          <a:xfrm>
            <a:off x="1500137" y="1274637"/>
            <a:ext cx="10158463" cy="5161665"/>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620"/>
              <a:buNone/>
            </a:pPr>
            <a:r>
              <a:rPr b="1" lang="en-US" sz="1800" u="sng">
                <a:latin typeface="Arial"/>
                <a:ea typeface="Arial"/>
                <a:cs typeface="Arial"/>
                <a:sym typeface="Arial"/>
              </a:rPr>
              <a:t>Standing Committee on Compatibility Determinations</a:t>
            </a:r>
            <a:r>
              <a:rPr b="1" lang="en-US" sz="1800">
                <a:latin typeface="Arial"/>
                <a:ea typeface="Arial"/>
                <a:cs typeface="Arial"/>
                <a:sym typeface="Arial"/>
              </a:rPr>
              <a:t>:</a:t>
            </a:r>
            <a:endParaRPr b="1" sz="1800">
              <a:latin typeface="Arial"/>
              <a:ea typeface="Arial"/>
              <a:cs typeface="Arial"/>
              <a:sym typeface="Arial"/>
            </a:endParaRPr>
          </a:p>
          <a:p>
            <a:pPr indent="-344488" lvl="0" marL="344488" rtl="0" algn="l">
              <a:lnSpc>
                <a:spcPct val="110000"/>
              </a:lnSpc>
              <a:spcBef>
                <a:spcPts val="1600"/>
              </a:spcBef>
              <a:spcAft>
                <a:spcPts val="0"/>
              </a:spcAft>
              <a:buSzPts val="1620"/>
              <a:buFont typeface="Noto Sans Symbols"/>
              <a:buChar char="❑"/>
            </a:pPr>
            <a:r>
              <a:rPr b="1" lang="en-US" sz="1800">
                <a:latin typeface="Arial"/>
                <a:ea typeface="Arial"/>
                <a:cs typeface="Arial"/>
                <a:sym typeface="Arial"/>
              </a:rPr>
              <a:t>Inspection procedures are a program element that are a matter of compatibility, i.e., designated as Compatibility Category C;</a:t>
            </a:r>
            <a:endParaRPr/>
          </a:p>
          <a:p>
            <a:pPr indent="-241618" lvl="0" marL="344488" marR="0" rtl="0" algn="l">
              <a:lnSpc>
                <a:spcPct val="110000"/>
              </a:lnSpc>
              <a:spcBef>
                <a:spcPts val="600"/>
              </a:spcBef>
              <a:spcAft>
                <a:spcPts val="0"/>
              </a:spcAft>
              <a:buSzPts val="1620"/>
              <a:buFont typeface="Noto Sans Symbols"/>
              <a:buNone/>
            </a:pPr>
            <a:r>
              <a:t/>
            </a:r>
            <a:endParaRPr b="1" sz="1800">
              <a:latin typeface="Arial"/>
              <a:ea typeface="Arial"/>
              <a:cs typeface="Arial"/>
              <a:sym typeface="Arial"/>
            </a:endParaRPr>
          </a:p>
          <a:p>
            <a:pPr indent="-344488" lvl="0" marL="344488" marR="0" rtl="0" algn="l">
              <a:lnSpc>
                <a:spcPct val="110000"/>
              </a:lnSpc>
              <a:spcBef>
                <a:spcPts val="0"/>
              </a:spcBef>
              <a:spcAft>
                <a:spcPts val="0"/>
              </a:spcAft>
              <a:buSzPts val="1620"/>
              <a:buFont typeface="Noto Sans Symbols"/>
              <a:buChar char="❑"/>
            </a:pPr>
            <a:r>
              <a:rPr b="1" lang="en-US" sz="1800">
                <a:latin typeface="Arial"/>
                <a:ea typeface="Arial"/>
                <a:cs typeface="Arial"/>
                <a:sym typeface="Arial"/>
              </a:rPr>
              <a:t>For the Agreement States to implement the essential objective, their inspection procedures should provide sufficient guidance and be of sufficient scope for an inspector to make that health and safety determination. </a:t>
            </a:r>
            <a:endParaRPr/>
          </a:p>
          <a:p>
            <a:pPr indent="-241618" lvl="0" marL="344488" marR="0" rtl="0" algn="l">
              <a:lnSpc>
                <a:spcPct val="110000"/>
              </a:lnSpc>
              <a:spcBef>
                <a:spcPts val="0"/>
              </a:spcBef>
              <a:spcAft>
                <a:spcPts val="0"/>
              </a:spcAft>
              <a:buSzPts val="1620"/>
              <a:buFont typeface="Noto Sans Symbols"/>
              <a:buNone/>
            </a:pPr>
            <a:r>
              <a:t/>
            </a:r>
            <a:endParaRPr b="1" sz="1800">
              <a:latin typeface="Arial"/>
              <a:ea typeface="Arial"/>
              <a:cs typeface="Arial"/>
              <a:sym typeface="Arial"/>
            </a:endParaRPr>
          </a:p>
          <a:p>
            <a:pPr indent="-344488" lvl="0" marL="344488" marR="0" rtl="0" algn="l">
              <a:lnSpc>
                <a:spcPct val="110000"/>
              </a:lnSpc>
              <a:spcBef>
                <a:spcPts val="0"/>
              </a:spcBef>
              <a:spcAft>
                <a:spcPts val="0"/>
              </a:spcAft>
              <a:buSzPts val="1620"/>
              <a:buFont typeface="Noto Sans Symbols"/>
              <a:buChar char="❑"/>
            </a:pPr>
            <a:r>
              <a:rPr b="1" lang="en-US" sz="1800">
                <a:latin typeface="Arial"/>
                <a:ea typeface="Arial"/>
                <a:cs typeface="Arial"/>
                <a:sym typeface="Arial"/>
              </a:rPr>
              <a:t>The risk-informed, performance-based approach in these revisions will serve to efficiently focus the activities of the inspector on the most risk significant aspects for each type of licensed activity.</a:t>
            </a:r>
            <a:endParaRPr sz="1800">
              <a:latin typeface="Calibri"/>
              <a:ea typeface="Calibri"/>
              <a:cs typeface="Calibri"/>
              <a:sym typeface="Calibri"/>
            </a:endParaRPr>
          </a:p>
          <a:p>
            <a:pPr indent="-241618" lvl="0" marL="344488" marR="0" rtl="0" algn="l">
              <a:lnSpc>
                <a:spcPct val="110000"/>
              </a:lnSpc>
              <a:spcBef>
                <a:spcPts val="0"/>
              </a:spcBef>
              <a:spcAft>
                <a:spcPts val="0"/>
              </a:spcAft>
              <a:buSzPts val="1620"/>
              <a:buFont typeface="Noto Sans Symbols"/>
              <a:buNone/>
            </a:pPr>
            <a:r>
              <a:t/>
            </a:r>
            <a:endParaRPr b="1" sz="1800">
              <a:latin typeface="Arial"/>
              <a:ea typeface="Arial"/>
              <a:cs typeface="Arial"/>
              <a:sym typeface="Arial"/>
            </a:endParaRPr>
          </a:p>
          <a:p>
            <a:pPr indent="-344488" lvl="0" marL="344488" marR="0" rtl="0" algn="l">
              <a:lnSpc>
                <a:spcPct val="110000"/>
              </a:lnSpc>
              <a:spcBef>
                <a:spcPts val="0"/>
              </a:spcBef>
              <a:spcAft>
                <a:spcPts val="0"/>
              </a:spcAft>
              <a:buSzPts val="1620"/>
              <a:buFont typeface="Noto Sans Symbols"/>
              <a:buChar char="❑"/>
            </a:pPr>
            <a:r>
              <a:rPr b="1" lang="en-US" sz="1800">
                <a:latin typeface="Arial"/>
                <a:ea typeface="Arial"/>
                <a:cs typeface="Arial"/>
                <a:sym typeface="Arial"/>
              </a:rPr>
              <a:t>One year implementation timeframe for the Agreement States from the issuance of the letter transmitting the final procedures.</a:t>
            </a:r>
            <a:endParaRPr sz="1800">
              <a:latin typeface="Calibri"/>
              <a:ea typeface="Calibri"/>
              <a:cs typeface="Calibri"/>
              <a:sym typeface="Calibri"/>
            </a:endParaRPr>
          </a:p>
          <a:p>
            <a:pPr indent="-275908" lvl="0" marL="344488" rtl="0" algn="l">
              <a:lnSpc>
                <a:spcPct val="110000"/>
              </a:lnSpc>
              <a:spcBef>
                <a:spcPts val="1000"/>
              </a:spcBef>
              <a:spcAft>
                <a:spcPts val="0"/>
              </a:spcAft>
              <a:buSzPts val="1080"/>
              <a:buNone/>
            </a:pPr>
            <a:r>
              <a:t/>
            </a:r>
            <a:endParaRPr sz="1200">
              <a:latin typeface="Calibri"/>
              <a:ea typeface="Calibri"/>
              <a:cs typeface="Calibri"/>
              <a:sym typeface="Calibri"/>
            </a:endParaRPr>
          </a:p>
          <a:p>
            <a:pPr indent="-275908" lvl="0" marL="344488" rtl="0" algn="l">
              <a:lnSpc>
                <a:spcPct val="110000"/>
              </a:lnSpc>
              <a:spcBef>
                <a:spcPts val="1600"/>
              </a:spcBef>
              <a:spcAft>
                <a:spcPts val="0"/>
              </a:spcAft>
              <a:buSzPts val="1080"/>
              <a:buNone/>
            </a:pPr>
            <a:r>
              <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pic>
        <p:nvPicPr>
          <p:cNvPr id="337" name="Google Shape;337;p15"/>
          <p:cNvPicPr preferRelativeResize="0"/>
          <p:nvPr/>
        </p:nvPicPr>
        <p:blipFill rotWithShape="1">
          <a:blip r:embed="rId3">
            <a:alphaModFix/>
          </a:blip>
          <a:srcRect b="0" l="0" r="0" t="0"/>
          <a:stretch/>
        </p:blipFill>
        <p:spPr>
          <a:xfrm>
            <a:off x="2831794" y="2105202"/>
            <a:ext cx="9360205" cy="4752798"/>
          </a:xfrm>
          <a:prstGeom prst="rect">
            <a:avLst/>
          </a:prstGeom>
          <a:noFill/>
          <a:ln>
            <a:noFill/>
          </a:ln>
        </p:spPr>
      </p:pic>
      <p:pic>
        <p:nvPicPr>
          <p:cNvPr id="338" name="Google Shape;338;p15"/>
          <p:cNvPicPr preferRelativeResize="0"/>
          <p:nvPr/>
        </p:nvPicPr>
        <p:blipFill rotWithShape="1">
          <a:blip r:embed="rId4">
            <a:alphaModFix/>
          </a:blip>
          <a:srcRect b="0" l="0" r="0" t="0"/>
          <a:stretch/>
        </p:blipFill>
        <p:spPr>
          <a:xfrm>
            <a:off x="0" y="0"/>
            <a:ext cx="12189867" cy="6858000"/>
          </a:xfrm>
          <a:prstGeom prst="rect">
            <a:avLst/>
          </a:prstGeom>
          <a:noFill/>
          <a:ln>
            <a:noFill/>
          </a:ln>
        </p:spPr>
      </p:pic>
      <p:sp>
        <p:nvSpPr>
          <p:cNvPr id="339" name="Google Shape;339;p15"/>
          <p:cNvSpPr/>
          <p:nvPr/>
        </p:nvSpPr>
        <p:spPr>
          <a:xfrm>
            <a:off x="0" y="0"/>
            <a:ext cx="964174"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5"/>
          <p:cNvSpPr/>
          <p:nvPr/>
        </p:nvSpPr>
        <p:spPr>
          <a:xfrm>
            <a:off x="962042" y="0"/>
            <a:ext cx="45719"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5"/>
          <p:cNvSpPr/>
          <p:nvPr/>
        </p:nvSpPr>
        <p:spPr>
          <a:xfrm>
            <a:off x="1007533" y="0"/>
            <a:ext cx="7934348" cy="6858000"/>
          </a:xfrm>
          <a:prstGeom prst="rect">
            <a:avLst/>
          </a:prstGeom>
          <a:solidFill>
            <a:schemeClr val="lt2">
              <a:alpha val="9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5"/>
          <p:cNvSpPr/>
          <p:nvPr/>
        </p:nvSpPr>
        <p:spPr>
          <a:xfrm>
            <a:off x="8941881" y="0"/>
            <a:ext cx="27432" cy="6858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5"/>
          <p:cNvSpPr txBox="1"/>
          <p:nvPr/>
        </p:nvSpPr>
        <p:spPr>
          <a:xfrm>
            <a:off x="2191282" y="3262852"/>
            <a:ext cx="415636"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400">
                <a:solidFill>
                  <a:schemeClr val="accent6"/>
                </a:solidFill>
                <a:latin typeface="Noto Sans Symbols"/>
                <a:ea typeface="Noto Sans Symbols"/>
                <a:cs typeface="Noto Sans Symbols"/>
                <a:sym typeface="Noto Sans Symbols"/>
              </a:rPr>
              <a:t>◤</a:t>
            </a:r>
            <a:endParaRPr sz="2400">
              <a:solidFill>
                <a:schemeClr val="accent6"/>
              </a:solidFill>
              <a:latin typeface="Arial"/>
              <a:ea typeface="Arial"/>
              <a:cs typeface="Arial"/>
              <a:sym typeface="Arial"/>
            </a:endParaRPr>
          </a:p>
        </p:txBody>
      </p:sp>
      <p:sp>
        <p:nvSpPr>
          <p:cNvPr id="344" name="Google Shape;344;p15"/>
          <p:cNvSpPr/>
          <p:nvPr/>
        </p:nvSpPr>
        <p:spPr>
          <a:xfrm>
            <a:off x="0" y="-1"/>
            <a:ext cx="12192000" cy="685800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5" name="Google Shape;345;p15"/>
          <p:cNvSpPr/>
          <p:nvPr/>
        </p:nvSpPr>
        <p:spPr>
          <a:xfrm>
            <a:off x="1609124" y="487443"/>
            <a:ext cx="5841548" cy="5841548"/>
          </a:xfrm>
          <a:prstGeom prst="ellipse">
            <a:avLst/>
          </a:prstGeom>
          <a:solidFill>
            <a:srgbClr val="A2DE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A2DEF4"/>
              </a:solidFill>
              <a:latin typeface="Arial"/>
              <a:ea typeface="Arial"/>
              <a:cs typeface="Arial"/>
              <a:sym typeface="Arial"/>
            </a:endParaRPr>
          </a:p>
        </p:txBody>
      </p:sp>
      <p:pic>
        <p:nvPicPr>
          <p:cNvPr id="346" name="Google Shape;346;p15"/>
          <p:cNvPicPr preferRelativeResize="0"/>
          <p:nvPr/>
        </p:nvPicPr>
        <p:blipFill rotWithShape="1">
          <a:blip r:embed="rId4">
            <a:alphaModFix/>
          </a:blip>
          <a:srcRect b="0" l="0" r="0" t="0"/>
          <a:stretch/>
        </p:blipFill>
        <p:spPr>
          <a:xfrm>
            <a:off x="0" y="0"/>
            <a:ext cx="12189867" cy="6858000"/>
          </a:xfrm>
          <a:prstGeom prst="rect">
            <a:avLst/>
          </a:prstGeom>
          <a:noFill/>
          <a:ln>
            <a:noFill/>
          </a:ln>
        </p:spPr>
      </p:pic>
      <p:sp>
        <p:nvSpPr>
          <p:cNvPr id="347" name="Google Shape;347;p15"/>
          <p:cNvSpPr txBox="1"/>
          <p:nvPr>
            <p:ph type="title"/>
          </p:nvPr>
        </p:nvSpPr>
        <p:spPr>
          <a:xfrm>
            <a:off x="4097749" y="1417289"/>
            <a:ext cx="7155598" cy="313396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F2D29"/>
              </a:buClr>
              <a:buSzPts val="6600"/>
              <a:buFont typeface="Arial"/>
              <a:buNone/>
            </a:pPr>
            <a:r>
              <a:rPr lang="en-US" sz="6600">
                <a:solidFill>
                  <a:srgbClr val="1F2D29"/>
                </a:solidFill>
              </a:rPr>
              <a:t>Questions?</a:t>
            </a:r>
            <a:endParaRPr/>
          </a:p>
        </p:txBody>
      </p:sp>
      <p:sp>
        <p:nvSpPr>
          <p:cNvPr id="348" name="Google Shape;348;p15"/>
          <p:cNvSpPr/>
          <p:nvPr/>
        </p:nvSpPr>
        <p:spPr>
          <a:xfrm>
            <a:off x="0" y="0"/>
            <a:ext cx="964174" cy="6858000"/>
          </a:xfrm>
          <a:prstGeom prst="rect">
            <a:avLst/>
          </a:prstGeom>
          <a:solidFill>
            <a:srgbClr val="3147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5"/>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rmAutofit/>
          </a:bodyPr>
          <a:lstStyle/>
          <a:p>
            <a:pPr indent="0" lvl="0" marL="0" rtl="0" algn="r">
              <a:lnSpc>
                <a:spcPct val="90000"/>
              </a:lnSpc>
              <a:spcBef>
                <a:spcPts val="0"/>
              </a:spcBef>
              <a:spcAft>
                <a:spcPts val="0"/>
              </a:spcAft>
              <a:buNone/>
            </a:pPr>
            <a:fld id="{00000000-1234-1234-1234-123412341234}" type="slidenum">
              <a:rPr lang="en-US" sz="1500">
                <a:solidFill>
                  <a:srgbClr val="FFFFFF"/>
                </a:solidFill>
              </a:rPr>
              <a:t>‹#›</a:t>
            </a:fld>
            <a:endParaRPr sz="1500">
              <a:solidFill>
                <a:srgbClr val="FFFFFF"/>
              </a:solidFill>
            </a:endParaRPr>
          </a:p>
        </p:txBody>
      </p:sp>
      <p:sp>
        <p:nvSpPr>
          <p:cNvPr id="350" name="Google Shape;350;p15"/>
          <p:cNvSpPr txBox="1"/>
          <p:nvPr/>
        </p:nvSpPr>
        <p:spPr>
          <a:xfrm>
            <a:off x="2311712" y="2388951"/>
            <a:ext cx="849742"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sz="2400">
              <a:solidFill>
                <a:srgbClr val="1F2D29"/>
              </a:solidFill>
              <a:latin typeface="Arial"/>
              <a:ea typeface="Arial"/>
              <a:cs typeface="Arial"/>
              <a:sym typeface="Arial"/>
            </a:endParaRPr>
          </a:p>
        </p:txBody>
      </p:sp>
      <p:pic>
        <p:nvPicPr>
          <p:cNvPr descr="Question mark boxes" id="351" name="Google Shape;351;p15"/>
          <p:cNvPicPr preferRelativeResize="0"/>
          <p:nvPr/>
        </p:nvPicPr>
        <p:blipFill rotWithShape="1">
          <a:blip r:embed="rId5">
            <a:alphaModFix amt="20000"/>
          </a:blip>
          <a:srcRect b="0" l="0" r="0" t="0"/>
          <a:stretch/>
        </p:blipFill>
        <p:spPr>
          <a:xfrm>
            <a:off x="6822671" y="-7007"/>
            <a:ext cx="5347855" cy="6865007"/>
          </a:xfrm>
          <a:prstGeom prst="rect">
            <a:avLst/>
          </a:prstGeom>
          <a:noFill/>
          <a:ln>
            <a:noFill/>
          </a:ln>
        </p:spPr>
      </p:pic>
      <p:sp>
        <p:nvSpPr>
          <p:cNvPr id="352" name="Google Shape;352;p15"/>
          <p:cNvSpPr txBox="1"/>
          <p:nvPr/>
        </p:nvSpPr>
        <p:spPr>
          <a:xfrm>
            <a:off x="2440562" y="3658742"/>
            <a:ext cx="443133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For additional feedback to the Phase 3 IMC 2800 Working Group please contact:</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Ms. Leira Cuadrado, Sr. Project Manager</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U.S. Nuclear Regulatory Commission</a:t>
            </a:r>
            <a:endParaRPr/>
          </a:p>
          <a:p>
            <a:pPr indent="0" lvl="0" marL="0" marR="0" rtl="0" algn="l">
              <a:spcBef>
                <a:spcPts val="0"/>
              </a:spcBef>
              <a:spcAft>
                <a:spcPts val="0"/>
              </a:spcAft>
              <a:buNone/>
            </a:pPr>
            <a:r>
              <a:rPr lang="en-US" sz="1800">
                <a:solidFill>
                  <a:srgbClr val="1482AB"/>
                </a:solidFill>
                <a:latin typeface="Arial"/>
                <a:ea typeface="Arial"/>
                <a:cs typeface="Arial"/>
                <a:sym typeface="Arial"/>
              </a:rPr>
              <a:t>Leira.Cuadrado@nrc.gov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A person standing in a tunnel&#10;&#10;Description automatically generated with low confidence" id="178" name="Google Shape;178;p2"/>
          <p:cNvPicPr preferRelativeResize="0"/>
          <p:nvPr>
            <p:ph idx="1" type="body"/>
          </p:nvPr>
        </p:nvPicPr>
        <p:blipFill rotWithShape="1">
          <a:blip r:embed="rId3">
            <a:alphaModFix/>
          </a:blip>
          <a:srcRect b="0" l="0" r="0" t="0"/>
          <a:stretch/>
        </p:blipFill>
        <p:spPr>
          <a:xfrm rot="5400000">
            <a:off x="5218606" y="695648"/>
            <a:ext cx="7054669" cy="5466703"/>
          </a:xfrm>
          <a:prstGeom prst="rect">
            <a:avLst/>
          </a:prstGeom>
          <a:noFill/>
          <a:ln>
            <a:noFill/>
          </a:ln>
        </p:spPr>
      </p:pic>
      <p:sp>
        <p:nvSpPr>
          <p:cNvPr id="179" name="Google Shape;179;p2"/>
          <p:cNvSpPr txBox="1"/>
          <p:nvPr>
            <p:ph idx="2" type="body"/>
          </p:nvPr>
        </p:nvSpPr>
        <p:spPr>
          <a:xfrm>
            <a:off x="1025525" y="1524000"/>
            <a:ext cx="5070475" cy="39624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0"/>
              </a:spcBef>
              <a:spcAft>
                <a:spcPts val="0"/>
              </a:spcAft>
              <a:buSzPct val="90000"/>
              <a:buNone/>
            </a:pPr>
            <a:r>
              <a:rPr lang="en-US" sz="2400"/>
              <a:t>	</a:t>
            </a:r>
            <a:endParaRPr/>
          </a:p>
          <a:p>
            <a:pPr indent="0" lvl="0" marL="0" rtl="0" algn="l">
              <a:lnSpc>
                <a:spcPct val="120000"/>
              </a:lnSpc>
              <a:spcBef>
                <a:spcPts val="1600"/>
              </a:spcBef>
              <a:spcAft>
                <a:spcPts val="0"/>
              </a:spcAft>
              <a:buSzPct val="90000"/>
              <a:buNone/>
            </a:pPr>
            <a:r>
              <a:rPr lang="en-US" sz="3300"/>
              <a:t>Provide awareness of the completed, ongoing, and planned activities for revising materials inspection guidance by the Phase 3 IMC 2800 Working Group</a:t>
            </a:r>
            <a:endParaRPr/>
          </a:p>
          <a:p>
            <a:pPr indent="0" lvl="0" marL="0" rtl="0" algn="l">
              <a:lnSpc>
                <a:spcPct val="120000"/>
              </a:lnSpc>
              <a:spcBef>
                <a:spcPts val="1600"/>
              </a:spcBef>
              <a:spcAft>
                <a:spcPts val="0"/>
              </a:spcAft>
              <a:buSzPct val="90000"/>
              <a:buNone/>
            </a:pPr>
            <a:r>
              <a:t/>
            </a:r>
            <a:endParaRPr sz="3300"/>
          </a:p>
          <a:p>
            <a:pPr indent="0" lvl="0" marL="0" rtl="0" algn="l">
              <a:lnSpc>
                <a:spcPct val="120000"/>
              </a:lnSpc>
              <a:spcBef>
                <a:spcPts val="1600"/>
              </a:spcBef>
              <a:spcAft>
                <a:spcPts val="0"/>
              </a:spcAft>
              <a:buSzPct val="90000"/>
              <a:buNone/>
            </a:pPr>
            <a:r>
              <a:t/>
            </a:r>
            <a:endParaRPr sz="2400">
              <a:solidFill>
                <a:srgbClr val="CEDFEA"/>
              </a:solidFill>
            </a:endParaRPr>
          </a:p>
        </p:txBody>
      </p:sp>
      <p:sp>
        <p:nvSpPr>
          <p:cNvPr id="180" name="Google Shape;180;p2"/>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1" name="Google Shape;181;p2"/>
          <p:cNvSpPr txBox="1"/>
          <p:nvPr>
            <p:ph idx="4294967295" type="body"/>
          </p:nvPr>
        </p:nvSpPr>
        <p:spPr>
          <a:xfrm>
            <a:off x="1371600" y="295685"/>
            <a:ext cx="5070475" cy="693738"/>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0"/>
              </a:spcBef>
              <a:spcAft>
                <a:spcPts val="0"/>
              </a:spcAft>
              <a:buSzPct val="90000"/>
              <a:buNone/>
            </a:pPr>
            <a:r>
              <a:rPr b="1" lang="en-US" sz="4500"/>
              <a:t>Objective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
          <p:cNvSpPr txBox="1"/>
          <p:nvPr>
            <p:ph idx="1" type="body"/>
          </p:nvPr>
        </p:nvSpPr>
        <p:spPr>
          <a:xfrm>
            <a:off x="1133475" y="838200"/>
            <a:ext cx="7096125" cy="56388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800"/>
              <a:buNone/>
            </a:pPr>
            <a:r>
              <a:rPr b="1" lang="en-US"/>
              <a:t>Inspection objectives:</a:t>
            </a:r>
            <a:endParaRPr/>
          </a:p>
          <a:p>
            <a:pPr indent="0" lvl="1" marL="450850" rtl="0" algn="l">
              <a:lnSpc>
                <a:spcPct val="120000"/>
              </a:lnSpc>
              <a:spcBef>
                <a:spcPts val="600"/>
              </a:spcBef>
              <a:spcAft>
                <a:spcPts val="0"/>
              </a:spcAft>
              <a:buSzPts val="1620"/>
              <a:buNone/>
            </a:pPr>
            <a:r>
              <a:rPr lang="en-US">
                <a:latin typeface="Arial"/>
                <a:ea typeface="Arial"/>
                <a:cs typeface="Arial"/>
                <a:sym typeface="Arial"/>
              </a:rPr>
              <a:t>To determine if licensed programs are being conducted in accordance with U.S. Nuclear Regulatory Commission (NRC) requirements using a risk-informed, performance-based regulatory approach</a:t>
            </a:r>
            <a:endParaRPr/>
          </a:p>
          <a:p>
            <a:pPr indent="0" lvl="1" marL="450850" rtl="0" algn="l">
              <a:lnSpc>
                <a:spcPct val="120000"/>
              </a:lnSpc>
              <a:spcBef>
                <a:spcPts val="0"/>
              </a:spcBef>
              <a:spcAft>
                <a:spcPts val="0"/>
              </a:spcAft>
              <a:buSzPts val="1620"/>
              <a:buNone/>
            </a:pPr>
            <a:r>
              <a:t/>
            </a:r>
            <a:endParaRPr>
              <a:latin typeface="Arial"/>
              <a:ea typeface="Arial"/>
              <a:cs typeface="Arial"/>
              <a:sym typeface="Arial"/>
            </a:endParaRPr>
          </a:p>
          <a:p>
            <a:pPr indent="0" lvl="0" marL="0" rtl="0" algn="l">
              <a:lnSpc>
                <a:spcPct val="120000"/>
              </a:lnSpc>
              <a:spcBef>
                <a:spcPts val="1000"/>
              </a:spcBef>
              <a:spcAft>
                <a:spcPts val="0"/>
              </a:spcAft>
              <a:buSzPts val="1800"/>
              <a:buNone/>
            </a:pPr>
            <a:r>
              <a:rPr b="1" lang="en-US"/>
              <a:t>Inspection requirements:</a:t>
            </a:r>
            <a:endParaRPr/>
          </a:p>
          <a:p>
            <a:pPr indent="0" lvl="1" marL="450850" rtl="0" algn="l">
              <a:lnSpc>
                <a:spcPct val="120000"/>
              </a:lnSpc>
              <a:spcBef>
                <a:spcPts val="1100"/>
              </a:spcBef>
              <a:spcAft>
                <a:spcPts val="0"/>
              </a:spcAft>
              <a:buSzPts val="1620"/>
              <a:buNone/>
            </a:pPr>
            <a:r>
              <a:rPr lang="en-US"/>
              <a:t>Define and introduce the risk modules for that procedure</a:t>
            </a:r>
            <a:endParaRPr/>
          </a:p>
          <a:p>
            <a:pPr indent="0" lvl="0" marL="0" rtl="0" algn="l">
              <a:lnSpc>
                <a:spcPct val="120000"/>
              </a:lnSpc>
              <a:spcBef>
                <a:spcPts val="1600"/>
              </a:spcBef>
              <a:spcAft>
                <a:spcPts val="0"/>
              </a:spcAft>
              <a:buSzPts val="1800"/>
              <a:buNone/>
            </a:pPr>
            <a:r>
              <a:t/>
            </a:r>
            <a:endParaRPr b="1"/>
          </a:p>
          <a:p>
            <a:pPr indent="0" lvl="0" marL="0" rtl="0" algn="l">
              <a:lnSpc>
                <a:spcPct val="120000"/>
              </a:lnSpc>
              <a:spcBef>
                <a:spcPts val="1600"/>
              </a:spcBef>
              <a:spcAft>
                <a:spcPts val="0"/>
              </a:spcAft>
              <a:buSzPts val="1800"/>
              <a:buNone/>
            </a:pPr>
            <a:r>
              <a:rPr b="1" lang="en-US"/>
              <a:t>Inspection guidance:</a:t>
            </a:r>
            <a:endParaRPr/>
          </a:p>
          <a:p>
            <a:pPr indent="0" lvl="1" marL="450850" rtl="0" algn="l">
              <a:lnSpc>
                <a:spcPct val="120000"/>
              </a:lnSpc>
              <a:spcBef>
                <a:spcPts val="1100"/>
              </a:spcBef>
              <a:spcAft>
                <a:spcPts val="0"/>
              </a:spcAft>
              <a:buSzPts val="1620"/>
              <a:buNone/>
            </a:pPr>
            <a:r>
              <a:rPr lang="en-US"/>
              <a:t>Provide detailed guidance to perform a risk-informed, performance-based inspection</a:t>
            </a:r>
            <a:endParaRPr/>
          </a:p>
          <a:p>
            <a:pPr indent="0" lvl="0" marL="0" rtl="0" algn="l">
              <a:lnSpc>
                <a:spcPct val="120000"/>
              </a:lnSpc>
              <a:spcBef>
                <a:spcPts val="1600"/>
              </a:spcBef>
              <a:spcAft>
                <a:spcPts val="0"/>
              </a:spcAft>
              <a:buSzPts val="1800"/>
              <a:buNone/>
            </a:pPr>
            <a:r>
              <a:t/>
            </a:r>
            <a:endParaRPr/>
          </a:p>
          <a:p>
            <a:pPr indent="0" lvl="0" marL="0" rtl="0" algn="l">
              <a:lnSpc>
                <a:spcPct val="120000"/>
              </a:lnSpc>
              <a:spcBef>
                <a:spcPts val="1600"/>
              </a:spcBef>
              <a:spcAft>
                <a:spcPts val="0"/>
              </a:spcAft>
              <a:buSzPts val="1800"/>
              <a:buNone/>
            </a:pPr>
            <a:r>
              <a:t/>
            </a:r>
            <a:endParaRPr/>
          </a:p>
        </p:txBody>
      </p:sp>
      <p:sp>
        <p:nvSpPr>
          <p:cNvPr id="188" name="Google Shape;188;p3"/>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Icon&#10;&#10;Description automatically generated" id="189" name="Google Shape;189;p3"/>
          <p:cNvPicPr preferRelativeResize="0"/>
          <p:nvPr>
            <p:ph idx="2" type="body"/>
          </p:nvPr>
        </p:nvPicPr>
        <p:blipFill rotWithShape="1">
          <a:blip r:embed="rId3">
            <a:alphaModFix/>
          </a:blip>
          <a:srcRect b="0" l="0" r="0" t="0"/>
          <a:stretch/>
        </p:blipFill>
        <p:spPr>
          <a:xfrm>
            <a:off x="8534400" y="2057400"/>
            <a:ext cx="3057525" cy="3057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pSp>
        <p:nvGrpSpPr>
          <p:cNvPr id="195" name="Google Shape;195;p4"/>
          <p:cNvGrpSpPr/>
          <p:nvPr/>
        </p:nvGrpSpPr>
        <p:grpSpPr>
          <a:xfrm>
            <a:off x="1295400" y="24683"/>
            <a:ext cx="9982200" cy="6443909"/>
            <a:chOff x="0" y="16545"/>
            <a:chExt cx="9982200" cy="6443909"/>
          </a:xfrm>
        </p:grpSpPr>
        <p:sp>
          <p:nvSpPr>
            <p:cNvPr id="196" name="Google Shape;196;p4"/>
            <p:cNvSpPr/>
            <p:nvPr/>
          </p:nvSpPr>
          <p:spPr>
            <a:xfrm>
              <a:off x="0" y="341265"/>
              <a:ext cx="9982200" cy="1489950"/>
            </a:xfrm>
            <a:prstGeom prst="rect">
              <a:avLst/>
            </a:prstGeom>
            <a:solidFill>
              <a:schemeClr val="lt1">
                <a:alpha val="89803"/>
              </a:schemeClr>
            </a:solidFill>
            <a:ln cap="flat" cmpd="sng" w="15875">
              <a:solidFill>
                <a:srgbClr val="2383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txBox="1"/>
            <p:nvPr/>
          </p:nvSpPr>
          <p:spPr>
            <a:xfrm>
              <a:off x="0" y="341265"/>
              <a:ext cx="9982200" cy="1489950"/>
            </a:xfrm>
            <a:prstGeom prst="rect">
              <a:avLst/>
            </a:prstGeom>
            <a:noFill/>
            <a:ln>
              <a:noFill/>
            </a:ln>
          </p:spPr>
          <p:txBody>
            <a:bodyPr anchorCtr="0" anchor="t" bIns="156450" lIns="774725" spcFirstLastPara="1" rIns="774725" wrap="square" tIns="458200">
              <a:noAutofit/>
            </a:bodyPr>
            <a:lstStyle/>
            <a:p>
              <a:pPr indent="-228600" lvl="1" marL="228600"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Focus the inspector’s attention to the areas of a licensee’s safety program that have the greatest potential to impact public health and safety and security</a:t>
              </a:r>
              <a:endParaRPr b="0" i="0" sz="2200" u="none" cap="none" strike="noStrike">
                <a:solidFill>
                  <a:schemeClr val="dk1"/>
                </a:solidFill>
                <a:latin typeface="Arial"/>
                <a:ea typeface="Arial"/>
                <a:cs typeface="Arial"/>
                <a:sym typeface="Arial"/>
              </a:endParaRPr>
            </a:p>
          </p:txBody>
        </p:sp>
        <p:sp>
          <p:nvSpPr>
            <p:cNvPr id="198" name="Google Shape;198;p4"/>
            <p:cNvSpPr/>
            <p:nvPr/>
          </p:nvSpPr>
          <p:spPr>
            <a:xfrm>
              <a:off x="499110" y="16545"/>
              <a:ext cx="6987540" cy="649440"/>
            </a:xfrm>
            <a:prstGeom prst="roundRect">
              <a:avLst>
                <a:gd fmla="val 16667" name="adj"/>
              </a:avLst>
            </a:prstGeom>
            <a:solidFill>
              <a:srgbClr val="2383C6"/>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txBox="1"/>
            <p:nvPr/>
          </p:nvSpPr>
          <p:spPr>
            <a:xfrm>
              <a:off x="530813" y="48248"/>
              <a:ext cx="6924134" cy="586034"/>
            </a:xfrm>
            <a:prstGeom prst="rect">
              <a:avLst/>
            </a:prstGeom>
            <a:noFill/>
            <a:ln>
              <a:noFill/>
            </a:ln>
          </p:spPr>
          <p:txBody>
            <a:bodyPr anchorCtr="0" anchor="ctr" bIns="0" lIns="264100" spcFirstLastPara="1" rIns="264100" wrap="square" tIns="0">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Risk Modules</a:t>
              </a:r>
              <a:endParaRPr/>
            </a:p>
          </p:txBody>
        </p:sp>
        <p:sp>
          <p:nvSpPr>
            <p:cNvPr id="200" name="Google Shape;200;p4"/>
            <p:cNvSpPr/>
            <p:nvPr/>
          </p:nvSpPr>
          <p:spPr>
            <a:xfrm>
              <a:off x="0" y="2274735"/>
              <a:ext cx="9982200" cy="1940399"/>
            </a:xfrm>
            <a:prstGeom prst="rect">
              <a:avLst/>
            </a:prstGeom>
            <a:solidFill>
              <a:schemeClr val="lt1">
                <a:alpha val="89803"/>
              </a:schemeClr>
            </a:solidFill>
            <a:ln cap="flat" cmpd="sng" w="15875">
              <a:solidFill>
                <a:srgbClr val="24CE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txBox="1"/>
            <p:nvPr/>
          </p:nvSpPr>
          <p:spPr>
            <a:xfrm>
              <a:off x="0" y="2274735"/>
              <a:ext cx="9982200" cy="1940399"/>
            </a:xfrm>
            <a:prstGeom prst="rect">
              <a:avLst/>
            </a:prstGeom>
            <a:noFill/>
            <a:ln>
              <a:noFill/>
            </a:ln>
          </p:spPr>
          <p:txBody>
            <a:bodyPr anchorCtr="0" anchor="t" bIns="156450" lIns="774725" spcFirstLastPara="1" rIns="774725" wrap="square" tIns="458200">
              <a:noAutofit/>
            </a:bodyPr>
            <a:lstStyle/>
            <a:p>
              <a:pPr indent="-228600" lvl="1" marL="228600"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Risk and performance insights</a:t>
              </a:r>
              <a:endParaRPr>
                <a:solidFill>
                  <a:schemeClr val="dk1"/>
                </a:solidFil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Inspector’s observations</a:t>
              </a:r>
              <a:endParaRPr>
                <a:solidFill>
                  <a:schemeClr val="dk1"/>
                </a:solidFill>
              </a:endParaRPr>
            </a:p>
            <a:p>
              <a:pPr indent="-228600" lvl="1" marL="228600" marR="0" rtl="0" algn="l">
                <a:lnSpc>
                  <a:spcPct val="90000"/>
                </a:lnSpc>
                <a:spcBef>
                  <a:spcPts val="33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Additional Inspection Elements in the Appendix to each procedure</a:t>
              </a:r>
              <a:endParaRPr>
                <a:solidFill>
                  <a:schemeClr val="dk1"/>
                </a:solidFill>
              </a:endParaRPr>
            </a:p>
            <a:p>
              <a:pPr indent="-88900" lvl="1" marL="228600" marR="0" rtl="0" algn="l">
                <a:lnSpc>
                  <a:spcPct val="90000"/>
                </a:lnSpc>
                <a:spcBef>
                  <a:spcPts val="330"/>
                </a:spcBef>
                <a:spcAft>
                  <a:spcPts val="0"/>
                </a:spcAft>
                <a:buClr>
                  <a:schemeClr val="lt1"/>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202" name="Google Shape;202;p4"/>
            <p:cNvSpPr/>
            <p:nvPr/>
          </p:nvSpPr>
          <p:spPr>
            <a:xfrm>
              <a:off x="499110" y="1950015"/>
              <a:ext cx="6987540" cy="649440"/>
            </a:xfrm>
            <a:prstGeom prst="roundRect">
              <a:avLst>
                <a:gd fmla="val 16667" name="adj"/>
              </a:avLst>
            </a:prstGeom>
            <a:solidFill>
              <a:srgbClr val="24CED7"/>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txBox="1"/>
            <p:nvPr/>
          </p:nvSpPr>
          <p:spPr>
            <a:xfrm>
              <a:off x="530813" y="1981718"/>
              <a:ext cx="6924134" cy="586034"/>
            </a:xfrm>
            <a:prstGeom prst="rect">
              <a:avLst/>
            </a:prstGeom>
            <a:noFill/>
            <a:ln>
              <a:noFill/>
            </a:ln>
          </p:spPr>
          <p:txBody>
            <a:bodyPr anchorCtr="0" anchor="ctr" bIns="0" lIns="264100" spcFirstLastPara="1" rIns="264100" wrap="square" tIns="0">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Updated and Restructured Guidance</a:t>
              </a:r>
              <a:endParaRPr/>
            </a:p>
          </p:txBody>
        </p:sp>
        <p:sp>
          <p:nvSpPr>
            <p:cNvPr id="204" name="Google Shape;204;p4"/>
            <p:cNvSpPr/>
            <p:nvPr/>
          </p:nvSpPr>
          <p:spPr>
            <a:xfrm>
              <a:off x="0" y="4658655"/>
              <a:ext cx="9982200" cy="1801799"/>
            </a:xfrm>
            <a:prstGeom prst="rect">
              <a:avLst/>
            </a:prstGeom>
            <a:solidFill>
              <a:schemeClr val="lt1">
                <a:alpha val="89803"/>
              </a:schemeClr>
            </a:solidFill>
            <a:ln cap="flat" cmpd="sng" w="158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txBox="1"/>
            <p:nvPr/>
          </p:nvSpPr>
          <p:spPr>
            <a:xfrm>
              <a:off x="0" y="4658655"/>
              <a:ext cx="9982200" cy="1801799"/>
            </a:xfrm>
            <a:prstGeom prst="rect">
              <a:avLst/>
            </a:prstGeom>
            <a:noFill/>
            <a:ln>
              <a:noFill/>
            </a:ln>
          </p:spPr>
          <p:txBody>
            <a:bodyPr anchorCtr="0" anchor="t" bIns="156450" lIns="774725" spcFirstLastPara="1" rIns="774725" wrap="square" tIns="458200">
              <a:noAutofit/>
            </a:bodyPr>
            <a:lstStyle/>
            <a:p>
              <a:pPr indent="-228600" lvl="1" marL="228600" marR="0" rtl="0" algn="l">
                <a:lnSpc>
                  <a:spcPct val="9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Estimated range of hours typical for implementing a procedure was added.  The length of time necessary to complete an inspection will vary depending on the various uses and quantities of materials, the locations of use, and the size of the program.   </a:t>
              </a:r>
              <a:endParaRPr b="0" i="0" sz="2200" u="none" cap="none" strike="noStrike">
                <a:solidFill>
                  <a:schemeClr val="dk1"/>
                </a:solidFill>
                <a:latin typeface="Arial"/>
                <a:ea typeface="Arial"/>
                <a:cs typeface="Arial"/>
                <a:sym typeface="Arial"/>
              </a:endParaRPr>
            </a:p>
          </p:txBody>
        </p:sp>
        <p:sp>
          <p:nvSpPr>
            <p:cNvPr id="206" name="Google Shape;206;p4"/>
            <p:cNvSpPr/>
            <p:nvPr/>
          </p:nvSpPr>
          <p:spPr>
            <a:xfrm>
              <a:off x="499110" y="4333934"/>
              <a:ext cx="6987540" cy="649440"/>
            </a:xfrm>
            <a:prstGeom prst="roundRect">
              <a:avLst>
                <a:gd fmla="val 16667" name="adj"/>
              </a:avLst>
            </a:prstGeom>
            <a:solidFill>
              <a:schemeClr val="accent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txBox="1"/>
            <p:nvPr/>
          </p:nvSpPr>
          <p:spPr>
            <a:xfrm>
              <a:off x="530813" y="4365637"/>
              <a:ext cx="6924134" cy="586034"/>
            </a:xfrm>
            <a:prstGeom prst="rect">
              <a:avLst/>
            </a:prstGeom>
            <a:noFill/>
            <a:ln>
              <a:noFill/>
            </a:ln>
          </p:spPr>
          <p:txBody>
            <a:bodyPr anchorCtr="0" anchor="ctr" bIns="0" lIns="264100" spcFirstLastPara="1" rIns="264100" wrap="square" tIns="0">
              <a:noAutofit/>
            </a:bodyPr>
            <a:lstStyle/>
            <a:p>
              <a:pPr indent="0" lvl="0" marL="0" marR="0" rtl="0" algn="l">
                <a:lnSpc>
                  <a:spcPct val="90000"/>
                </a:lnSpc>
                <a:spcBef>
                  <a:spcPts val="0"/>
                </a:spcBef>
                <a:spcAft>
                  <a:spcPts val="0"/>
                </a:spcAft>
                <a:buClr>
                  <a:schemeClr val="lt1"/>
                </a:buClr>
                <a:buSzPts val="2200"/>
                <a:buFont typeface="Arial"/>
                <a:buNone/>
              </a:pPr>
              <a:r>
                <a:rPr b="0" i="0" lang="en-US" sz="2200" u="none" cap="none" strike="noStrike">
                  <a:solidFill>
                    <a:schemeClr val="lt1"/>
                  </a:solidFill>
                  <a:latin typeface="Arial"/>
                  <a:ea typeface="Arial"/>
                  <a:cs typeface="Arial"/>
                  <a:sym typeface="Arial"/>
                </a:rPr>
                <a:t>Resource Estimate</a:t>
              </a:r>
              <a:endParaRPr/>
            </a:p>
          </p:txBody>
        </p:sp>
      </p:grpSp>
      <p:sp>
        <p:nvSpPr>
          <p:cNvPr id="208" name="Google Shape;208;p4"/>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pic>
        <p:nvPicPr>
          <p:cNvPr id="214" name="Google Shape;214;p5"/>
          <p:cNvPicPr preferRelativeResize="0"/>
          <p:nvPr/>
        </p:nvPicPr>
        <p:blipFill rotWithShape="1">
          <a:blip r:embed="rId3">
            <a:alphaModFix/>
          </a:blip>
          <a:srcRect b="0" l="0" r="0" t="0"/>
          <a:stretch/>
        </p:blipFill>
        <p:spPr>
          <a:xfrm>
            <a:off x="0" y="0"/>
            <a:ext cx="12189867" cy="6858000"/>
          </a:xfrm>
          <a:prstGeom prst="rect">
            <a:avLst/>
          </a:prstGeom>
          <a:noFill/>
          <a:ln>
            <a:noFill/>
          </a:ln>
        </p:spPr>
      </p:pic>
      <p:sp>
        <p:nvSpPr>
          <p:cNvPr id="215" name="Google Shape;215;p5"/>
          <p:cNvSpPr/>
          <p:nvPr/>
        </p:nvSpPr>
        <p:spPr>
          <a:xfrm>
            <a:off x="0" y="0"/>
            <a:ext cx="12189867"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6" name="Google Shape;216;p5"/>
          <p:cNvSpPr txBox="1"/>
          <p:nvPr>
            <p:ph type="title"/>
          </p:nvPr>
        </p:nvSpPr>
        <p:spPr>
          <a:xfrm>
            <a:off x="1518412" y="1201723"/>
            <a:ext cx="2812177" cy="4454554"/>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3200"/>
              <a:buFont typeface="Arial"/>
              <a:buNone/>
            </a:pPr>
            <a:r>
              <a:rPr lang="en-US" sz="3200"/>
              <a:t>Example of Risk Modules: </a:t>
            </a:r>
            <a:br>
              <a:rPr lang="en-US" sz="3200"/>
            </a:br>
            <a:br>
              <a:rPr lang="en-US" sz="3200"/>
            </a:br>
            <a:r>
              <a:rPr lang="en-US" sz="3200"/>
              <a:t>IP 87139 Portable Gauge Programs</a:t>
            </a:r>
            <a:endParaRPr/>
          </a:p>
        </p:txBody>
      </p:sp>
      <p:sp>
        <p:nvSpPr>
          <p:cNvPr id="217" name="Google Shape;217;p5"/>
          <p:cNvSpPr/>
          <p:nvPr/>
        </p:nvSpPr>
        <p:spPr>
          <a:xfrm>
            <a:off x="0" y="0"/>
            <a:ext cx="964174" cy="6858000"/>
          </a:xfrm>
          <a:prstGeom prst="rect">
            <a:avLst/>
          </a:prstGeom>
          <a:solidFill>
            <a:srgbClr val="3C6C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rmAutofit/>
          </a:bodyPr>
          <a:lstStyle/>
          <a:p>
            <a:pPr indent="0" lvl="0" marL="0" rtl="0" algn="r">
              <a:lnSpc>
                <a:spcPct val="90000"/>
              </a:lnSpc>
              <a:spcBef>
                <a:spcPts val="0"/>
              </a:spcBef>
              <a:spcAft>
                <a:spcPts val="0"/>
              </a:spcAft>
              <a:buNone/>
            </a:pPr>
            <a:fld id="{00000000-1234-1234-1234-123412341234}" type="slidenum">
              <a:rPr lang="en-US" sz="1500">
                <a:solidFill>
                  <a:schemeClr val="lt1"/>
                </a:solidFill>
              </a:rPr>
              <a:t>‹#›</a:t>
            </a:fld>
            <a:endParaRPr sz="1500">
              <a:solidFill>
                <a:schemeClr val="lt1"/>
              </a:solidFill>
            </a:endParaRPr>
          </a:p>
        </p:txBody>
      </p:sp>
      <p:cxnSp>
        <p:nvCxnSpPr>
          <p:cNvPr id="219" name="Google Shape;219;p5"/>
          <p:cNvCxnSpPr/>
          <p:nvPr/>
        </p:nvCxnSpPr>
        <p:spPr>
          <a:xfrm>
            <a:off x="4654296" y="1825978"/>
            <a:ext cx="0" cy="3206044"/>
          </a:xfrm>
          <a:prstGeom prst="straightConnector1">
            <a:avLst/>
          </a:prstGeom>
          <a:noFill/>
          <a:ln cap="flat" cmpd="sng" w="19050">
            <a:solidFill>
              <a:srgbClr val="7F7F7F"/>
            </a:solidFill>
            <a:prstDash val="solid"/>
            <a:round/>
            <a:headEnd len="sm" w="sm" type="none"/>
            <a:tailEnd len="sm" w="sm" type="none"/>
          </a:ln>
        </p:spPr>
      </p:cxnSp>
      <p:sp>
        <p:nvSpPr>
          <p:cNvPr id="220" name="Google Shape;220;p5"/>
          <p:cNvSpPr txBox="1"/>
          <p:nvPr>
            <p:ph idx="1" type="body"/>
          </p:nvPr>
        </p:nvSpPr>
        <p:spPr>
          <a:xfrm>
            <a:off x="4975044" y="381000"/>
            <a:ext cx="7214821" cy="64008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SzPts val="1620"/>
              <a:buNone/>
            </a:pPr>
            <a:r>
              <a:rPr b="0" i="0" lang="en-US" sz="1800" u="sng">
                <a:latin typeface="Arial"/>
                <a:ea typeface="Arial"/>
                <a:cs typeface="Arial"/>
                <a:sym typeface="Arial"/>
              </a:rPr>
              <a:t>Risk Modules:</a:t>
            </a:r>
            <a:r>
              <a:rPr b="0" i="0" lang="en-US" sz="1800">
                <a:latin typeface="Arial"/>
                <a:ea typeface="Arial"/>
                <a:cs typeface="Arial"/>
                <a:sym typeface="Arial"/>
              </a:rPr>
              <a:t> </a:t>
            </a:r>
            <a:endParaRPr b="0" i="0" sz="1800">
              <a:latin typeface="Quattrocento Sans"/>
              <a:ea typeface="Quattrocento Sans"/>
              <a:cs typeface="Quattrocento Sans"/>
              <a:sym typeface="Quattrocento Sans"/>
            </a:endParaRPr>
          </a:p>
          <a:p>
            <a:pPr indent="-344488" lvl="0" marL="344488" rtl="0" algn="l">
              <a:lnSpc>
                <a:spcPct val="120000"/>
              </a:lnSpc>
              <a:spcBef>
                <a:spcPts val="1600"/>
              </a:spcBef>
              <a:spcAft>
                <a:spcPts val="0"/>
              </a:spcAft>
              <a:buSzPts val="1620"/>
              <a:buChar char="▪"/>
            </a:pPr>
            <a:r>
              <a:rPr b="0" i="0" lang="en-US" sz="1800">
                <a:latin typeface="Arial"/>
                <a:ea typeface="Arial"/>
                <a:cs typeface="Arial"/>
                <a:sym typeface="Arial"/>
              </a:rPr>
              <a:t>RM-1:  </a:t>
            </a:r>
            <a:r>
              <a:rPr lang="en-US" sz="1800">
                <a:latin typeface="Arial"/>
                <a:ea typeface="Arial"/>
                <a:cs typeface="Arial"/>
                <a:sym typeface="Arial"/>
              </a:rPr>
              <a:t>Security of  Licensed Materials</a:t>
            </a:r>
            <a:endParaRPr b="0" i="0" sz="1800">
              <a:latin typeface="Quattrocento Sans"/>
              <a:ea typeface="Quattrocento Sans"/>
              <a:cs typeface="Quattrocento Sans"/>
              <a:sym typeface="Quattrocento Sans"/>
            </a:endParaRPr>
          </a:p>
          <a:p>
            <a:pPr indent="-344488" lvl="0" marL="344488" rtl="0" algn="l">
              <a:lnSpc>
                <a:spcPct val="120000"/>
              </a:lnSpc>
              <a:spcBef>
                <a:spcPts val="1600"/>
              </a:spcBef>
              <a:spcAft>
                <a:spcPts val="0"/>
              </a:spcAft>
              <a:buSzPts val="1620"/>
              <a:buChar char="▪"/>
            </a:pPr>
            <a:r>
              <a:rPr b="0" i="0" lang="en-US" sz="1800">
                <a:latin typeface="Arial"/>
                <a:ea typeface="Arial"/>
                <a:cs typeface="Arial"/>
                <a:sym typeface="Arial"/>
              </a:rPr>
              <a:t>RM-2:  Observation of Licensed Activities at Temporary Job Sites</a:t>
            </a:r>
            <a:endParaRPr b="0" i="0" sz="1800">
              <a:latin typeface="Quattrocento Sans"/>
              <a:ea typeface="Quattrocento Sans"/>
              <a:cs typeface="Quattrocento Sans"/>
              <a:sym typeface="Quattrocento Sans"/>
            </a:endParaRPr>
          </a:p>
          <a:p>
            <a:pPr indent="-344488" lvl="0" marL="344488" rtl="0" algn="l">
              <a:lnSpc>
                <a:spcPct val="120000"/>
              </a:lnSpc>
              <a:spcBef>
                <a:spcPts val="1600"/>
              </a:spcBef>
              <a:spcAft>
                <a:spcPts val="0"/>
              </a:spcAft>
              <a:buSzPts val="1620"/>
              <a:buChar char="▪"/>
            </a:pPr>
            <a:r>
              <a:rPr b="0" i="0" lang="en-US" sz="1800">
                <a:latin typeface="Arial"/>
                <a:ea typeface="Arial"/>
                <a:cs typeface="Arial"/>
                <a:sym typeface="Arial"/>
              </a:rPr>
              <a:t>RM-3:  Radiation Surveys, Postings, and Personnel Dosimetry</a:t>
            </a:r>
            <a:endParaRPr b="0" i="0" sz="1800">
              <a:latin typeface="Quattrocento Sans"/>
              <a:ea typeface="Quattrocento Sans"/>
              <a:cs typeface="Quattrocento Sans"/>
              <a:sym typeface="Quattrocento Sans"/>
            </a:endParaRPr>
          </a:p>
          <a:p>
            <a:pPr indent="-344488" lvl="0" marL="344488" rtl="0" algn="l">
              <a:lnSpc>
                <a:spcPct val="120000"/>
              </a:lnSpc>
              <a:spcBef>
                <a:spcPts val="1600"/>
              </a:spcBef>
              <a:spcAft>
                <a:spcPts val="0"/>
              </a:spcAft>
              <a:buSzPts val="1620"/>
              <a:buChar char="▪"/>
            </a:pPr>
            <a:r>
              <a:rPr b="0" i="0" lang="en-US" sz="1800">
                <a:latin typeface="Arial"/>
                <a:ea typeface="Arial"/>
                <a:cs typeface="Arial"/>
                <a:sym typeface="Arial"/>
              </a:rPr>
              <a:t>RM-4:  Material Control and Accountability</a:t>
            </a:r>
            <a:endParaRPr b="0" i="0" sz="1800">
              <a:latin typeface="Quattrocento Sans"/>
              <a:ea typeface="Quattrocento Sans"/>
              <a:cs typeface="Quattrocento Sans"/>
              <a:sym typeface="Quattrocento Sans"/>
            </a:endParaRPr>
          </a:p>
          <a:p>
            <a:pPr indent="-344488" lvl="0" marL="344488" rtl="0" algn="l">
              <a:lnSpc>
                <a:spcPct val="120000"/>
              </a:lnSpc>
              <a:spcBef>
                <a:spcPts val="1600"/>
              </a:spcBef>
              <a:spcAft>
                <a:spcPts val="0"/>
              </a:spcAft>
              <a:buSzPts val="1620"/>
              <a:buChar char="▪"/>
            </a:pPr>
            <a:r>
              <a:rPr b="0" i="0" lang="en-US" sz="1800">
                <a:latin typeface="Arial"/>
                <a:ea typeface="Arial"/>
                <a:cs typeface="Arial"/>
                <a:sym typeface="Arial"/>
              </a:rPr>
              <a:t>RM-5:  Training of Employees</a:t>
            </a:r>
            <a:endParaRPr b="0" i="0" sz="1800">
              <a:latin typeface="Quattrocento Sans"/>
              <a:ea typeface="Quattrocento Sans"/>
              <a:cs typeface="Quattrocento Sans"/>
              <a:sym typeface="Quattrocento Sans"/>
            </a:endParaRPr>
          </a:p>
          <a:p>
            <a:pPr indent="-344488" lvl="0" marL="344488" rtl="0" algn="l">
              <a:lnSpc>
                <a:spcPct val="120000"/>
              </a:lnSpc>
              <a:spcBef>
                <a:spcPts val="1600"/>
              </a:spcBef>
              <a:spcAft>
                <a:spcPts val="0"/>
              </a:spcAft>
              <a:buSzPts val="1620"/>
              <a:buChar char="▪"/>
            </a:pPr>
            <a:r>
              <a:rPr b="0" i="0" lang="en-US" sz="1800">
                <a:latin typeface="Arial"/>
                <a:ea typeface="Arial"/>
                <a:cs typeface="Arial"/>
                <a:sym typeface="Arial"/>
              </a:rPr>
              <a:t>RM-6:  Management Oversight </a:t>
            </a:r>
            <a:endParaRPr b="0" i="0" sz="1800">
              <a:latin typeface="Quattrocento Sans"/>
              <a:ea typeface="Quattrocento Sans"/>
              <a:cs typeface="Quattrocento Sans"/>
              <a:sym typeface="Quattrocento Sans"/>
            </a:endParaRPr>
          </a:p>
          <a:p>
            <a:pPr indent="0" lvl="0" marL="0" rtl="0" algn="l">
              <a:lnSpc>
                <a:spcPct val="120000"/>
              </a:lnSpc>
              <a:spcBef>
                <a:spcPts val="1600"/>
              </a:spcBef>
              <a:spcAft>
                <a:spcPts val="0"/>
              </a:spcAft>
              <a:buSzPts val="1260"/>
              <a:buNone/>
            </a:pPr>
            <a:r>
              <a:rPr b="0" i="0" lang="en-US" sz="1400">
                <a:latin typeface="Arial"/>
                <a:ea typeface="Arial"/>
                <a:cs typeface="Arial"/>
                <a:sym typeface="Arial"/>
              </a:rPr>
              <a:t> </a:t>
            </a:r>
            <a:endParaRPr b="0" i="0" sz="1400">
              <a:latin typeface="Quattrocento Sans"/>
              <a:ea typeface="Quattrocento Sans"/>
              <a:cs typeface="Quattrocento Sans"/>
              <a:sym typeface="Quattrocento Sans"/>
            </a:endParaRPr>
          </a:p>
          <a:p>
            <a:pPr indent="0" lvl="0" marL="0" rtl="0" algn="l">
              <a:lnSpc>
                <a:spcPct val="120000"/>
              </a:lnSpc>
              <a:spcBef>
                <a:spcPts val="1600"/>
              </a:spcBef>
              <a:spcAft>
                <a:spcPts val="0"/>
              </a:spcAft>
              <a:buSzPts val="1620"/>
              <a:buNone/>
            </a:pPr>
            <a:r>
              <a:rPr b="0" i="0" lang="en-US" sz="1800" u="sng">
                <a:latin typeface="Arial"/>
                <a:ea typeface="Arial"/>
                <a:cs typeface="Arial"/>
                <a:sym typeface="Arial"/>
              </a:rPr>
              <a:t>Appendix:</a:t>
            </a:r>
            <a:r>
              <a:rPr b="0" i="0" lang="en-US" sz="1800">
                <a:latin typeface="Arial"/>
                <a:ea typeface="Arial"/>
                <a:cs typeface="Arial"/>
                <a:sym typeface="Arial"/>
              </a:rPr>
              <a:t> </a:t>
            </a:r>
            <a:endParaRPr b="0" i="0" sz="1800">
              <a:latin typeface="Quattrocento Sans"/>
              <a:ea typeface="Quattrocento Sans"/>
              <a:cs typeface="Quattrocento Sans"/>
              <a:sym typeface="Quattrocento Sans"/>
            </a:endParaRPr>
          </a:p>
          <a:p>
            <a:pPr indent="-344488" lvl="0" marL="344488" rtl="0" algn="l">
              <a:lnSpc>
                <a:spcPct val="120000"/>
              </a:lnSpc>
              <a:spcBef>
                <a:spcPts val="1600"/>
              </a:spcBef>
              <a:spcAft>
                <a:spcPts val="0"/>
              </a:spcAft>
              <a:buSzPts val="1620"/>
              <a:buChar char="▪"/>
            </a:pPr>
            <a:r>
              <a:rPr b="0" i="0" lang="en-US" sz="1800">
                <a:latin typeface="Arial"/>
                <a:ea typeface="Arial"/>
                <a:cs typeface="Arial"/>
                <a:sym typeface="Arial"/>
              </a:rPr>
              <a:t>Appendix A: Additional Inspection Elements </a:t>
            </a:r>
            <a:endParaRPr b="0" i="0" sz="1800">
              <a:latin typeface="Quattrocento Sans"/>
              <a:ea typeface="Quattrocento Sans"/>
              <a:cs typeface="Quattrocento Sans"/>
              <a:sym typeface="Quattrocento Sans"/>
            </a:endParaRPr>
          </a:p>
          <a:p>
            <a:pPr indent="-264478" lvl="0" marL="344488" rtl="0" algn="l">
              <a:lnSpc>
                <a:spcPct val="120000"/>
              </a:lnSpc>
              <a:spcBef>
                <a:spcPts val="1600"/>
              </a:spcBef>
              <a:spcAft>
                <a:spcPts val="0"/>
              </a:spcAft>
              <a:buSzPts val="1260"/>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pic>
        <p:nvPicPr>
          <p:cNvPr id="226" name="Google Shape;226;p6"/>
          <p:cNvPicPr preferRelativeResize="0"/>
          <p:nvPr/>
        </p:nvPicPr>
        <p:blipFill rotWithShape="1">
          <a:blip r:embed="rId3">
            <a:alphaModFix/>
          </a:blip>
          <a:srcRect b="0" l="0" r="0" t="0"/>
          <a:stretch/>
        </p:blipFill>
        <p:spPr>
          <a:xfrm>
            <a:off x="0" y="0"/>
            <a:ext cx="12189867" cy="6858000"/>
          </a:xfrm>
          <a:prstGeom prst="rect">
            <a:avLst/>
          </a:prstGeom>
          <a:noFill/>
          <a:ln>
            <a:noFill/>
          </a:ln>
        </p:spPr>
      </p:pic>
      <p:sp>
        <p:nvSpPr>
          <p:cNvPr id="227" name="Google Shape;227;p6"/>
          <p:cNvSpPr/>
          <p:nvPr/>
        </p:nvSpPr>
        <p:spPr>
          <a:xfrm>
            <a:off x="0" y="0"/>
            <a:ext cx="12189867"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8" name="Google Shape;228;p6"/>
          <p:cNvSpPr txBox="1"/>
          <p:nvPr>
            <p:ph type="title"/>
          </p:nvPr>
        </p:nvSpPr>
        <p:spPr>
          <a:xfrm>
            <a:off x="1518412" y="1201723"/>
            <a:ext cx="2812177" cy="4454554"/>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3200"/>
              <a:buFont typeface="Arial"/>
              <a:buNone/>
            </a:pPr>
            <a:r>
              <a:rPr lang="en-US" sz="3200"/>
              <a:t>IP 87139 Portable Gauge Programs</a:t>
            </a:r>
            <a:endParaRPr/>
          </a:p>
        </p:txBody>
      </p:sp>
      <p:sp>
        <p:nvSpPr>
          <p:cNvPr id="229" name="Google Shape;229;p6"/>
          <p:cNvSpPr/>
          <p:nvPr/>
        </p:nvSpPr>
        <p:spPr>
          <a:xfrm>
            <a:off x="0" y="0"/>
            <a:ext cx="964174" cy="6858000"/>
          </a:xfrm>
          <a:prstGeom prst="rect">
            <a:avLst/>
          </a:prstGeom>
          <a:solidFill>
            <a:srgbClr val="3C6C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6"/>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rmAutofit/>
          </a:bodyPr>
          <a:lstStyle/>
          <a:p>
            <a:pPr indent="0" lvl="0" marL="0" rtl="0" algn="r">
              <a:lnSpc>
                <a:spcPct val="90000"/>
              </a:lnSpc>
              <a:spcBef>
                <a:spcPts val="0"/>
              </a:spcBef>
              <a:spcAft>
                <a:spcPts val="0"/>
              </a:spcAft>
              <a:buNone/>
            </a:pPr>
            <a:fld id="{00000000-1234-1234-1234-123412341234}" type="slidenum">
              <a:rPr lang="en-US" sz="1500">
                <a:solidFill>
                  <a:schemeClr val="lt1"/>
                </a:solidFill>
              </a:rPr>
              <a:t>‹#›</a:t>
            </a:fld>
            <a:endParaRPr sz="1500">
              <a:solidFill>
                <a:schemeClr val="lt1"/>
              </a:solidFill>
            </a:endParaRPr>
          </a:p>
        </p:txBody>
      </p:sp>
      <p:cxnSp>
        <p:nvCxnSpPr>
          <p:cNvPr id="231" name="Google Shape;231;p6"/>
          <p:cNvCxnSpPr/>
          <p:nvPr/>
        </p:nvCxnSpPr>
        <p:spPr>
          <a:xfrm>
            <a:off x="4654296" y="1825978"/>
            <a:ext cx="0" cy="3206044"/>
          </a:xfrm>
          <a:prstGeom prst="straightConnector1">
            <a:avLst/>
          </a:prstGeom>
          <a:noFill/>
          <a:ln cap="flat" cmpd="sng" w="19050">
            <a:solidFill>
              <a:srgbClr val="7F7F7F"/>
            </a:solidFill>
            <a:prstDash val="solid"/>
            <a:round/>
            <a:headEnd len="sm" w="sm" type="none"/>
            <a:tailEnd len="sm" w="sm" type="none"/>
          </a:ln>
        </p:spPr>
      </p:cxnSp>
      <p:sp>
        <p:nvSpPr>
          <p:cNvPr id="232" name="Google Shape;232;p6"/>
          <p:cNvSpPr txBox="1"/>
          <p:nvPr>
            <p:ph idx="1" type="body"/>
          </p:nvPr>
        </p:nvSpPr>
        <p:spPr>
          <a:xfrm>
            <a:off x="4884828" y="304800"/>
            <a:ext cx="7305038" cy="6477000"/>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SzPts val="1620"/>
              <a:buNone/>
            </a:pPr>
            <a:r>
              <a:rPr b="0" i="0" lang="en-US" sz="1800" u="sng">
                <a:latin typeface="Arial"/>
                <a:ea typeface="Arial"/>
                <a:cs typeface="Arial"/>
                <a:sym typeface="Arial"/>
              </a:rPr>
              <a:t>Guidance includes inspector’s observations reflective of experiences in the field:</a:t>
            </a:r>
            <a:endParaRPr/>
          </a:p>
          <a:p>
            <a:pPr indent="-241618" lvl="0" marL="344488" rtl="0" algn="l">
              <a:lnSpc>
                <a:spcPct val="120000"/>
              </a:lnSpc>
              <a:spcBef>
                <a:spcPts val="1600"/>
              </a:spcBef>
              <a:spcAft>
                <a:spcPts val="0"/>
              </a:spcAft>
              <a:buSzPts val="1620"/>
              <a:buNone/>
            </a:pPr>
            <a:r>
              <a:t/>
            </a:r>
            <a:endParaRPr b="0" i="0" sz="1800" u="none" strike="noStrike">
              <a:solidFill>
                <a:srgbClr val="000000"/>
              </a:solidFill>
              <a:latin typeface="Arial"/>
              <a:ea typeface="Arial"/>
              <a:cs typeface="Arial"/>
              <a:sym typeface="Arial"/>
            </a:endParaRPr>
          </a:p>
          <a:p>
            <a:pPr indent="-344488" lvl="0" marL="344488" rtl="0" algn="l">
              <a:lnSpc>
                <a:spcPct val="120000"/>
              </a:lnSpc>
              <a:spcBef>
                <a:spcPts val="1600"/>
              </a:spcBef>
              <a:spcAft>
                <a:spcPts val="0"/>
              </a:spcAft>
              <a:buSzPts val="1620"/>
              <a:buChar char="▪"/>
            </a:pPr>
            <a:r>
              <a:rPr b="0" i="1" lang="en-US" sz="1800" u="none" strike="noStrike">
                <a:solidFill>
                  <a:srgbClr val="000000"/>
                </a:solidFill>
                <a:latin typeface="Arial"/>
                <a:ea typeface="Arial"/>
                <a:cs typeface="Arial"/>
                <a:sym typeface="Arial"/>
              </a:rPr>
              <a:t>It is suggested that the inspector have their survey meter powered on and perhaps audible upon arrival at the licensee’s facility. Incidents have occurred in the past where inspectors have inadvertently walked into a radiation field because they did not know licensed activities were ongoing. Additionally, licensees have lost radioactive sources in their parking lot in the past, and if the inspector has their survey meter on when they arrive, they may be able to avoid unnecessary radiation exposure. </a:t>
            </a:r>
            <a:endParaRPr/>
          </a:p>
          <a:p>
            <a:pPr indent="0" lvl="0" marL="0" rtl="0" algn="l">
              <a:lnSpc>
                <a:spcPct val="120000"/>
              </a:lnSpc>
              <a:spcBef>
                <a:spcPts val="1600"/>
              </a:spcBef>
              <a:spcAft>
                <a:spcPts val="0"/>
              </a:spcAft>
              <a:buSzPts val="1620"/>
              <a:buNone/>
            </a:pPr>
            <a:r>
              <a:t/>
            </a:r>
            <a:endParaRPr b="0" i="0" sz="1800">
              <a:latin typeface="Quattrocento Sans"/>
              <a:ea typeface="Quattrocento Sans"/>
              <a:cs typeface="Quattrocento Sans"/>
              <a:sym typeface="Quattrocento Sans"/>
            </a:endParaRPr>
          </a:p>
          <a:p>
            <a:pPr indent="-264478" lvl="0" marL="344488" rtl="0" algn="l">
              <a:lnSpc>
                <a:spcPct val="120000"/>
              </a:lnSpc>
              <a:spcBef>
                <a:spcPts val="1600"/>
              </a:spcBef>
              <a:spcAft>
                <a:spcPts val="0"/>
              </a:spcAft>
              <a:buSzPts val="1260"/>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pic>
        <p:nvPicPr>
          <p:cNvPr id="238" name="Google Shape;238;p7"/>
          <p:cNvPicPr preferRelativeResize="0"/>
          <p:nvPr/>
        </p:nvPicPr>
        <p:blipFill rotWithShape="1">
          <a:blip r:embed="rId3">
            <a:alphaModFix/>
          </a:blip>
          <a:srcRect b="0" l="0" r="0" t="0"/>
          <a:stretch/>
        </p:blipFill>
        <p:spPr>
          <a:xfrm>
            <a:off x="0" y="0"/>
            <a:ext cx="12189867" cy="6858000"/>
          </a:xfrm>
          <a:prstGeom prst="rect">
            <a:avLst/>
          </a:prstGeom>
          <a:noFill/>
          <a:ln>
            <a:noFill/>
          </a:ln>
        </p:spPr>
      </p:pic>
      <p:sp>
        <p:nvSpPr>
          <p:cNvPr id="239" name="Google Shape;239;p7"/>
          <p:cNvSpPr/>
          <p:nvPr/>
        </p:nvSpPr>
        <p:spPr>
          <a:xfrm>
            <a:off x="0" y="0"/>
            <a:ext cx="12189867"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0" name="Google Shape;240;p7"/>
          <p:cNvSpPr txBox="1"/>
          <p:nvPr>
            <p:ph type="title"/>
          </p:nvPr>
        </p:nvSpPr>
        <p:spPr>
          <a:xfrm>
            <a:off x="1518412" y="1201723"/>
            <a:ext cx="2812177" cy="4454554"/>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3200"/>
              <a:buFont typeface="Arial"/>
              <a:buNone/>
            </a:pPr>
            <a:r>
              <a:rPr lang="en-US" sz="3200"/>
              <a:t>The U.S. Nuclear Regulatory Commission issued10 revised procedures in April 2022</a:t>
            </a:r>
            <a:br>
              <a:rPr lang="en-US" sz="3200"/>
            </a:br>
            <a:endParaRPr sz="3200"/>
          </a:p>
        </p:txBody>
      </p:sp>
      <p:sp>
        <p:nvSpPr>
          <p:cNvPr id="241" name="Google Shape;241;p7"/>
          <p:cNvSpPr/>
          <p:nvPr/>
        </p:nvSpPr>
        <p:spPr>
          <a:xfrm>
            <a:off x="0" y="0"/>
            <a:ext cx="964174" cy="6858000"/>
          </a:xfrm>
          <a:prstGeom prst="rect">
            <a:avLst/>
          </a:prstGeom>
          <a:solidFill>
            <a:srgbClr val="3C6C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rmAutofit/>
          </a:bodyPr>
          <a:lstStyle/>
          <a:p>
            <a:pPr indent="0" lvl="0" marL="0" rtl="0" algn="r">
              <a:lnSpc>
                <a:spcPct val="90000"/>
              </a:lnSpc>
              <a:spcBef>
                <a:spcPts val="0"/>
              </a:spcBef>
              <a:spcAft>
                <a:spcPts val="0"/>
              </a:spcAft>
              <a:buNone/>
            </a:pPr>
            <a:fld id="{00000000-1234-1234-1234-123412341234}" type="slidenum">
              <a:rPr lang="en-US" sz="1500">
                <a:solidFill>
                  <a:schemeClr val="lt1"/>
                </a:solidFill>
              </a:rPr>
              <a:t>‹#›</a:t>
            </a:fld>
            <a:endParaRPr sz="1500">
              <a:solidFill>
                <a:schemeClr val="lt1"/>
              </a:solidFill>
            </a:endParaRPr>
          </a:p>
        </p:txBody>
      </p:sp>
      <p:cxnSp>
        <p:nvCxnSpPr>
          <p:cNvPr id="243" name="Google Shape;243;p7"/>
          <p:cNvCxnSpPr/>
          <p:nvPr/>
        </p:nvCxnSpPr>
        <p:spPr>
          <a:xfrm>
            <a:off x="4654296" y="1825978"/>
            <a:ext cx="0" cy="3206044"/>
          </a:xfrm>
          <a:prstGeom prst="straightConnector1">
            <a:avLst/>
          </a:prstGeom>
          <a:noFill/>
          <a:ln cap="flat" cmpd="sng" w="19050">
            <a:solidFill>
              <a:srgbClr val="7F7F7F"/>
            </a:solidFill>
            <a:prstDash val="solid"/>
            <a:round/>
            <a:headEnd len="sm" w="sm" type="none"/>
            <a:tailEnd len="sm" w="sm" type="none"/>
          </a:ln>
        </p:spPr>
      </p:cxnSp>
      <p:sp>
        <p:nvSpPr>
          <p:cNvPr id="244" name="Google Shape;244;p7"/>
          <p:cNvSpPr txBox="1"/>
          <p:nvPr/>
        </p:nvSpPr>
        <p:spPr>
          <a:xfrm>
            <a:off x="4927904" y="190350"/>
            <a:ext cx="6988355" cy="5554405"/>
          </a:xfrm>
          <a:prstGeom prst="rect">
            <a:avLst/>
          </a:prstGeom>
          <a:noFill/>
          <a:ln>
            <a:noFill/>
          </a:ln>
        </p:spPr>
        <p:txBody>
          <a:bodyPr anchorCtr="0" anchor="ctr" bIns="45700" lIns="91425" spcFirstLastPara="1" rIns="91425" wrap="square" tIns="45700">
            <a:normAutofit/>
          </a:bodyPr>
          <a:lstStyle/>
          <a:p>
            <a:pPr indent="-102870" lvl="0" marL="0" marR="0" rtl="0" algn="l">
              <a:lnSpc>
                <a:spcPct val="110000"/>
              </a:lnSpc>
              <a:spcBef>
                <a:spcPts val="0"/>
              </a:spcBef>
              <a:spcAft>
                <a:spcPts val="0"/>
              </a:spcAft>
              <a:buClr>
                <a:schemeClr val="accent6"/>
              </a:buClr>
              <a:buSzPts val="1620"/>
              <a:buFont typeface="Noto Sans Symbols"/>
              <a:buChar char="▪"/>
            </a:pPr>
            <a:r>
              <a:rPr b="0" i="0" lang="en-US" sz="1800" u="none" cap="none" strike="noStrike">
                <a:solidFill>
                  <a:schemeClr val="dk1"/>
                </a:solidFill>
                <a:latin typeface="Arial"/>
                <a:ea typeface="Arial"/>
                <a:cs typeface="Arial"/>
                <a:sym typeface="Arial"/>
              </a:rPr>
              <a:t>IP 87124, “Fixed Gauge Programs” </a:t>
            </a:r>
            <a:endParaRPr/>
          </a:p>
          <a:p>
            <a:pPr indent="-102870" lvl="0" marL="0" marR="0" rtl="0" algn="l">
              <a:lnSpc>
                <a:spcPct val="110000"/>
              </a:lnSpc>
              <a:spcBef>
                <a:spcPts val="600"/>
              </a:spcBef>
              <a:spcAft>
                <a:spcPts val="0"/>
              </a:spcAft>
              <a:buClr>
                <a:schemeClr val="accent6"/>
              </a:buClr>
              <a:buSzPts val="1620"/>
              <a:buFont typeface="Noto Sans Symbols"/>
              <a:buChar char="▪"/>
            </a:pPr>
            <a:r>
              <a:rPr b="0" i="0" lang="en-US" sz="1800" u="none" cap="none" strike="noStrike">
                <a:solidFill>
                  <a:schemeClr val="dk1"/>
                </a:solidFill>
                <a:latin typeface="Arial"/>
                <a:ea typeface="Arial"/>
                <a:cs typeface="Arial"/>
                <a:sym typeface="Arial"/>
              </a:rPr>
              <a:t>IP 87139, “Portable Gauge Programs” </a:t>
            </a:r>
            <a:endParaRPr/>
          </a:p>
          <a:p>
            <a:pPr indent="-102870" lvl="0" marL="0" marR="0" rtl="0" algn="l">
              <a:lnSpc>
                <a:spcPct val="110000"/>
              </a:lnSpc>
              <a:spcBef>
                <a:spcPts val="600"/>
              </a:spcBef>
              <a:spcAft>
                <a:spcPts val="0"/>
              </a:spcAft>
              <a:buClr>
                <a:schemeClr val="accent6"/>
              </a:buClr>
              <a:buSzPts val="1620"/>
              <a:buFont typeface="Noto Sans Symbols"/>
              <a:buChar char="▪"/>
            </a:pPr>
            <a:r>
              <a:rPr b="0" i="0" lang="en-US" sz="1800" u="none" cap="none" strike="noStrike">
                <a:solidFill>
                  <a:schemeClr val="dk1"/>
                </a:solidFill>
                <a:latin typeface="Arial"/>
                <a:ea typeface="Arial"/>
                <a:cs typeface="Arial"/>
                <a:sym typeface="Arial"/>
              </a:rPr>
              <a:t>IP 87126, “Broad Scope Academic and R&amp;D Programs” </a:t>
            </a:r>
            <a:endParaRPr/>
          </a:p>
          <a:p>
            <a:pPr indent="-102870" lvl="0" marL="0" marR="0" rtl="0" algn="l">
              <a:lnSpc>
                <a:spcPct val="110000"/>
              </a:lnSpc>
              <a:spcBef>
                <a:spcPts val="600"/>
              </a:spcBef>
              <a:spcAft>
                <a:spcPts val="0"/>
              </a:spcAft>
              <a:buClr>
                <a:schemeClr val="accent6"/>
              </a:buClr>
              <a:buSzPts val="1620"/>
              <a:buFont typeface="Noto Sans Symbols"/>
              <a:buChar char="▪"/>
            </a:pPr>
            <a:r>
              <a:rPr b="0" i="0" lang="en-US" sz="1800" u="none" cap="none" strike="noStrike">
                <a:solidFill>
                  <a:schemeClr val="dk1"/>
                </a:solidFill>
                <a:latin typeface="Arial"/>
                <a:ea typeface="Arial"/>
                <a:cs typeface="Arial"/>
                <a:sym typeface="Arial"/>
              </a:rPr>
              <a:t>IP 87140, “Source, Special Nuclear Material and Other Alpha   Emitter Use Programs” </a:t>
            </a:r>
            <a:endParaRPr/>
          </a:p>
          <a:p>
            <a:pPr indent="-102870" lvl="0" marL="0" marR="0" rtl="0" algn="l">
              <a:lnSpc>
                <a:spcPct val="110000"/>
              </a:lnSpc>
              <a:spcBef>
                <a:spcPts val="600"/>
              </a:spcBef>
              <a:spcAft>
                <a:spcPts val="0"/>
              </a:spcAft>
              <a:buClr>
                <a:schemeClr val="accent6"/>
              </a:buClr>
              <a:buSzPts val="1620"/>
              <a:buFont typeface="Noto Sans Symbols"/>
              <a:buChar char="▪"/>
            </a:pPr>
            <a:r>
              <a:rPr b="0" i="0" lang="en-US" sz="1800" u="none" cap="none" strike="noStrike">
                <a:solidFill>
                  <a:schemeClr val="dk1"/>
                </a:solidFill>
                <a:latin typeface="Arial"/>
                <a:ea typeface="Arial"/>
                <a:cs typeface="Arial"/>
                <a:sym typeface="Arial"/>
              </a:rPr>
              <a:t>IP 87141, “Limited Scope Academic and R&amp;D Programs Including Animal Use” </a:t>
            </a:r>
            <a:endParaRPr/>
          </a:p>
          <a:p>
            <a:pPr indent="-102870" lvl="0" marL="0" marR="0" rtl="0" algn="l">
              <a:lnSpc>
                <a:spcPct val="110000"/>
              </a:lnSpc>
              <a:spcBef>
                <a:spcPts val="600"/>
              </a:spcBef>
              <a:spcAft>
                <a:spcPts val="0"/>
              </a:spcAft>
              <a:buClr>
                <a:schemeClr val="accent6"/>
              </a:buClr>
              <a:buSzPts val="1620"/>
              <a:buFont typeface="Noto Sans Symbols"/>
              <a:buChar char="▪"/>
            </a:pPr>
            <a:r>
              <a:rPr b="0" i="0" lang="en-US" sz="1800" u="none" cap="none" strike="noStrike">
                <a:solidFill>
                  <a:schemeClr val="dk1"/>
                </a:solidFill>
                <a:latin typeface="Arial"/>
                <a:ea typeface="Arial"/>
                <a:cs typeface="Arial"/>
                <a:sym typeface="Arial"/>
              </a:rPr>
              <a:t>IP 87142, “Sealed Sources and Devices (Other) (Those Used in Measuring Systems, Analytical Instruments, Calibration and Checking of Instruments, and Similar Purposes)”</a:t>
            </a:r>
            <a:endParaRPr/>
          </a:p>
          <a:p>
            <a:pPr indent="-102870" lvl="0" marL="0" marR="0" rtl="0" algn="l">
              <a:lnSpc>
                <a:spcPct val="110000"/>
              </a:lnSpc>
              <a:spcBef>
                <a:spcPts val="600"/>
              </a:spcBef>
              <a:spcAft>
                <a:spcPts val="0"/>
              </a:spcAft>
              <a:buClr>
                <a:schemeClr val="accent6"/>
              </a:buClr>
              <a:buSzPts val="1620"/>
              <a:buFont typeface="Noto Sans Symbols"/>
              <a:buChar char="▪"/>
            </a:pPr>
            <a:r>
              <a:rPr b="0" i="0" lang="en-US" sz="1800" u="none" cap="none" strike="noStrike">
                <a:solidFill>
                  <a:schemeClr val="dk1"/>
                </a:solidFill>
                <a:latin typeface="Arial"/>
                <a:ea typeface="Arial"/>
                <a:cs typeface="Arial"/>
                <a:sym typeface="Arial"/>
              </a:rPr>
              <a:t>IP 87143, “Self-Shielded Irradiator and Calibrator Devices” IP 87144, “Veterinary Use Programs” </a:t>
            </a:r>
            <a:endParaRPr/>
          </a:p>
          <a:p>
            <a:pPr indent="-102870" lvl="0" marL="0" marR="0" rtl="0" algn="l">
              <a:lnSpc>
                <a:spcPct val="110000"/>
              </a:lnSpc>
              <a:spcBef>
                <a:spcPts val="600"/>
              </a:spcBef>
              <a:spcAft>
                <a:spcPts val="0"/>
              </a:spcAft>
              <a:buClr>
                <a:schemeClr val="accent6"/>
              </a:buClr>
              <a:buSzPts val="1620"/>
              <a:buFont typeface="Noto Sans Symbols"/>
              <a:buChar char="▪"/>
            </a:pPr>
            <a:r>
              <a:rPr b="0" i="0" lang="en-US" sz="1800" u="none" cap="none" strike="noStrike">
                <a:solidFill>
                  <a:schemeClr val="dk1"/>
                </a:solidFill>
                <a:latin typeface="Arial"/>
                <a:ea typeface="Arial"/>
                <a:cs typeface="Arial"/>
                <a:sym typeface="Arial"/>
              </a:rPr>
              <a:t>IP 87130, “Nuclear Medicine Programs” </a:t>
            </a:r>
            <a:endParaRPr/>
          </a:p>
          <a:p>
            <a:pPr indent="-102870" lvl="0" marL="0" marR="0" rtl="0" algn="l">
              <a:lnSpc>
                <a:spcPct val="110000"/>
              </a:lnSpc>
              <a:spcBef>
                <a:spcPts val="600"/>
              </a:spcBef>
              <a:spcAft>
                <a:spcPts val="0"/>
              </a:spcAft>
              <a:buClr>
                <a:schemeClr val="accent6"/>
              </a:buClr>
              <a:buSzPts val="1620"/>
              <a:buFont typeface="Noto Sans Symbols"/>
              <a:buChar char="▪"/>
            </a:pPr>
            <a:r>
              <a:rPr b="0" i="0" lang="en-US" sz="1800" u="none" cap="none" strike="noStrike">
                <a:solidFill>
                  <a:schemeClr val="dk1"/>
                </a:solidFill>
                <a:latin typeface="Arial"/>
                <a:ea typeface="Arial"/>
                <a:cs typeface="Arial"/>
                <a:sym typeface="Arial"/>
              </a:rPr>
              <a:t>IP 87123, “Well Logging and Tracer Study Programs”</a:t>
            </a:r>
            <a:endParaRPr b="0" i="0" sz="1400" u="none" cap="none" strike="noStrike">
              <a:solidFill>
                <a:schemeClr val="dk1"/>
              </a:solidFill>
              <a:latin typeface="Arial"/>
              <a:ea typeface="Arial"/>
              <a:cs typeface="Arial"/>
              <a:sym typeface="Arial"/>
            </a:endParaRPr>
          </a:p>
        </p:txBody>
      </p:sp>
      <p:sp>
        <p:nvSpPr>
          <p:cNvPr id="245" name="Google Shape;245;p7"/>
          <p:cNvSpPr txBox="1"/>
          <p:nvPr/>
        </p:nvSpPr>
        <p:spPr>
          <a:xfrm>
            <a:off x="4927904" y="6138874"/>
            <a:ext cx="6098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	</a:t>
            </a:r>
            <a:endParaRPr/>
          </a:p>
        </p:txBody>
      </p:sp>
      <p:sp>
        <p:nvSpPr>
          <p:cNvPr id="246" name="Google Shape;246;p7"/>
          <p:cNvSpPr txBox="1"/>
          <p:nvPr/>
        </p:nvSpPr>
        <p:spPr>
          <a:xfrm>
            <a:off x="2095932" y="5645936"/>
            <a:ext cx="896861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accent2"/>
                </a:solidFill>
                <a:latin typeface="Arial"/>
                <a:ea typeface="Arial"/>
                <a:cs typeface="Arial"/>
                <a:sym typeface="Arial"/>
              </a:rPr>
              <a:t>STC-22-028 dated May 5, 2022 - Issuance of Materials Inspection Procedures Associated with Inspection Manual Chapter 2800 - Materials Inspection Program provides the compatibility determination by the Standing Committee on Compatibility</a:t>
            </a:r>
            <a:endParaRPr/>
          </a:p>
        </p:txBody>
      </p:sp>
      <p:pic>
        <p:nvPicPr>
          <p:cNvPr descr="PDF" id="247" name="Google Shape;247;p7"/>
          <p:cNvPicPr preferRelativeResize="0"/>
          <p:nvPr/>
        </p:nvPicPr>
        <p:blipFill rotWithShape="1">
          <a:blip r:embed="rId4">
            <a:alphaModFix/>
          </a:blip>
          <a:srcRect b="0" l="0" r="0" t="0"/>
          <a:stretch/>
        </p:blipFill>
        <p:spPr>
          <a:xfrm>
            <a:off x="0" y="0"/>
            <a:ext cx="95250" cy="9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8"/>
          <p:cNvSpPr txBox="1"/>
          <p:nvPr>
            <p:ph type="title"/>
          </p:nvPr>
        </p:nvSpPr>
        <p:spPr>
          <a:xfrm>
            <a:off x="304800" y="562077"/>
            <a:ext cx="7958331" cy="1077229"/>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Arial"/>
              <a:buNone/>
            </a:pPr>
            <a:r>
              <a:rPr lang="en-US" sz="4000"/>
              <a:t>Outreach Activities</a:t>
            </a:r>
            <a:endParaRPr/>
          </a:p>
        </p:txBody>
      </p:sp>
      <p:sp>
        <p:nvSpPr>
          <p:cNvPr id="254" name="Google Shape;254;p8"/>
          <p:cNvSpPr txBox="1"/>
          <p:nvPr>
            <p:ph idx="1" type="body"/>
          </p:nvPr>
        </p:nvSpPr>
        <p:spPr>
          <a:xfrm>
            <a:off x="1295400" y="1639306"/>
            <a:ext cx="3608179" cy="4286915"/>
          </a:xfrm>
          <a:prstGeom prst="rect">
            <a:avLst/>
          </a:prstGeom>
          <a:noFill/>
          <a:ln>
            <a:noFill/>
          </a:ln>
        </p:spPr>
        <p:txBody>
          <a:bodyPr anchorCtr="0" anchor="ctr" bIns="45700" lIns="91425" spcFirstLastPara="1" rIns="91425" wrap="square" tIns="45700">
            <a:normAutofit lnSpcReduction="10000"/>
          </a:bodyPr>
          <a:lstStyle/>
          <a:p>
            <a:pPr indent="-344488" lvl="0" marL="344488" rtl="0" algn="l">
              <a:lnSpc>
                <a:spcPct val="120000"/>
              </a:lnSpc>
              <a:spcBef>
                <a:spcPts val="0"/>
              </a:spcBef>
              <a:spcAft>
                <a:spcPts val="0"/>
              </a:spcAft>
              <a:buSzPts val="2520"/>
              <a:buChar char="▪"/>
            </a:pPr>
            <a:r>
              <a:rPr lang="en-US" sz="2800"/>
              <a:t>Information Sessions</a:t>
            </a:r>
            <a:endParaRPr/>
          </a:p>
          <a:p>
            <a:pPr indent="-344488" lvl="0" marL="344488" rtl="0" algn="l">
              <a:lnSpc>
                <a:spcPct val="120000"/>
              </a:lnSpc>
              <a:spcBef>
                <a:spcPts val="1600"/>
              </a:spcBef>
              <a:spcAft>
                <a:spcPts val="0"/>
              </a:spcAft>
              <a:buSzPts val="2520"/>
              <a:buChar char="▪"/>
            </a:pPr>
            <a:r>
              <a:rPr lang="en-US" sz="2800"/>
              <a:t>2021 and 2022 OAS Annual Meetings</a:t>
            </a:r>
            <a:endParaRPr/>
          </a:p>
          <a:p>
            <a:pPr indent="-344488" lvl="0" marL="344488" rtl="0" algn="l">
              <a:lnSpc>
                <a:spcPct val="120000"/>
              </a:lnSpc>
              <a:spcBef>
                <a:spcPts val="1600"/>
              </a:spcBef>
              <a:spcAft>
                <a:spcPts val="0"/>
              </a:spcAft>
              <a:buSzPts val="2520"/>
              <a:buChar char="▪"/>
            </a:pPr>
            <a:r>
              <a:rPr lang="en-US" sz="2800"/>
              <a:t>National Materials Program Monthly Calls</a:t>
            </a:r>
            <a:endParaRPr/>
          </a:p>
        </p:txBody>
      </p:sp>
      <p:sp>
        <p:nvSpPr>
          <p:cNvPr id="255" name="Google Shape;255;p8"/>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56" name="Google Shape;256;p8"/>
          <p:cNvPicPr preferRelativeResize="0"/>
          <p:nvPr/>
        </p:nvPicPr>
        <p:blipFill rotWithShape="1">
          <a:blip r:embed="rId3">
            <a:alphaModFix/>
          </a:blip>
          <a:srcRect b="0" l="0" r="0" t="0"/>
          <a:stretch/>
        </p:blipFill>
        <p:spPr>
          <a:xfrm>
            <a:off x="5815549" y="2209800"/>
            <a:ext cx="6307559" cy="3505200"/>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1" name="Shape 261"/>
        <p:cNvGrpSpPr/>
        <p:nvPr/>
      </p:nvGrpSpPr>
      <p:grpSpPr>
        <a:xfrm>
          <a:off x="0" y="0"/>
          <a:ext cx="0" cy="0"/>
          <a:chOff x="0" y="0"/>
          <a:chExt cx="0" cy="0"/>
        </a:xfrm>
      </p:grpSpPr>
      <p:sp>
        <p:nvSpPr>
          <p:cNvPr id="262" name="Google Shape;262;p9"/>
          <p:cNvSpPr/>
          <p:nvPr/>
        </p:nvSpPr>
        <p:spPr>
          <a:xfrm>
            <a:off x="0" y="0"/>
            <a:ext cx="12189867" cy="6855282"/>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3" name="Google Shape;263;p9"/>
          <p:cNvPicPr preferRelativeResize="0"/>
          <p:nvPr/>
        </p:nvPicPr>
        <p:blipFill rotWithShape="1">
          <a:blip r:embed="rId4">
            <a:alphaModFix/>
          </a:blip>
          <a:srcRect b="0" l="0" r="0" t="0"/>
          <a:stretch/>
        </p:blipFill>
        <p:spPr>
          <a:xfrm>
            <a:off x="2831794" y="2105202"/>
            <a:ext cx="9360205" cy="4752798"/>
          </a:xfrm>
          <a:prstGeom prst="rect">
            <a:avLst/>
          </a:prstGeom>
          <a:noFill/>
          <a:ln>
            <a:noFill/>
          </a:ln>
        </p:spPr>
      </p:pic>
      <p:pic>
        <p:nvPicPr>
          <p:cNvPr id="264" name="Google Shape;264;p9"/>
          <p:cNvPicPr preferRelativeResize="0"/>
          <p:nvPr/>
        </p:nvPicPr>
        <p:blipFill rotWithShape="1">
          <a:blip r:embed="rId5">
            <a:alphaModFix/>
          </a:blip>
          <a:srcRect b="0" l="0" r="0" t="0"/>
          <a:stretch/>
        </p:blipFill>
        <p:spPr>
          <a:xfrm>
            <a:off x="0" y="0"/>
            <a:ext cx="12189867" cy="6858000"/>
          </a:xfrm>
          <a:prstGeom prst="rect">
            <a:avLst/>
          </a:prstGeom>
          <a:noFill/>
          <a:ln>
            <a:noFill/>
          </a:ln>
        </p:spPr>
      </p:pic>
      <p:sp>
        <p:nvSpPr>
          <p:cNvPr id="265" name="Google Shape;265;p9"/>
          <p:cNvSpPr/>
          <p:nvPr/>
        </p:nvSpPr>
        <p:spPr>
          <a:xfrm>
            <a:off x="0" y="0"/>
            <a:ext cx="964174"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 name="Google Shape;266;p9"/>
          <p:cNvSpPr/>
          <p:nvPr/>
        </p:nvSpPr>
        <p:spPr>
          <a:xfrm>
            <a:off x="962042" y="0"/>
            <a:ext cx="45719"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9"/>
          <p:cNvSpPr/>
          <p:nvPr/>
        </p:nvSpPr>
        <p:spPr>
          <a:xfrm>
            <a:off x="1007533" y="0"/>
            <a:ext cx="10378001" cy="6858000"/>
          </a:xfrm>
          <a:prstGeom prst="rect">
            <a:avLst/>
          </a:prstGeom>
          <a:solidFill>
            <a:schemeClr val="dk2">
              <a:alpha val="9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9"/>
          <p:cNvSpPr txBox="1"/>
          <p:nvPr>
            <p:ph type="title"/>
          </p:nvPr>
        </p:nvSpPr>
        <p:spPr>
          <a:xfrm>
            <a:off x="1235883" y="487444"/>
            <a:ext cx="5937885" cy="503156"/>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Arial"/>
              <a:buNone/>
            </a:pPr>
            <a:r>
              <a:rPr lang="en-US" sz="4000" u="sng"/>
              <a:t>Currently out for comment:</a:t>
            </a:r>
            <a:br>
              <a:rPr lang="en-US" sz="2800" u="sng"/>
            </a:br>
            <a:endParaRPr sz="2800" u="sng"/>
          </a:p>
        </p:txBody>
      </p:sp>
      <p:sp>
        <p:nvSpPr>
          <p:cNvPr id="269" name="Google Shape;269;p9"/>
          <p:cNvSpPr txBox="1"/>
          <p:nvPr>
            <p:ph idx="12" type="sldNum"/>
          </p:nvPr>
        </p:nvSpPr>
        <p:spPr>
          <a:xfrm>
            <a:off x="158407" y="164592"/>
            <a:ext cx="636727" cy="322851"/>
          </a:xfrm>
          <a:prstGeom prst="rect">
            <a:avLst/>
          </a:prstGeom>
          <a:noFill/>
          <a:ln>
            <a:noFill/>
          </a:ln>
        </p:spPr>
        <p:txBody>
          <a:bodyPr anchorCtr="0" anchor="ctr" bIns="45700" lIns="91425" spcFirstLastPara="1" rIns="45700" wrap="square" tIns="45700">
            <a:normAutofit/>
          </a:bodyPr>
          <a:lstStyle/>
          <a:p>
            <a:pPr indent="0" lvl="0" marL="0" rtl="0" algn="r">
              <a:lnSpc>
                <a:spcPct val="90000"/>
              </a:lnSpc>
              <a:spcBef>
                <a:spcPts val="0"/>
              </a:spcBef>
              <a:spcAft>
                <a:spcPts val="0"/>
              </a:spcAft>
              <a:buNone/>
            </a:pPr>
            <a:fld id="{00000000-1234-1234-1234-123412341234}" type="slidenum">
              <a:rPr lang="en-US" sz="1500"/>
              <a:t>‹#›</a:t>
            </a:fld>
            <a:endParaRPr sz="1500"/>
          </a:p>
        </p:txBody>
      </p:sp>
      <p:sp>
        <p:nvSpPr>
          <p:cNvPr id="270" name="Google Shape;270;p9"/>
          <p:cNvSpPr txBox="1"/>
          <p:nvPr>
            <p:ph idx="1" type="body"/>
          </p:nvPr>
        </p:nvSpPr>
        <p:spPr>
          <a:xfrm>
            <a:off x="995298" y="990599"/>
            <a:ext cx="6568415" cy="4318369"/>
          </a:xfrm>
          <a:prstGeom prst="rect">
            <a:avLst/>
          </a:prstGeom>
          <a:noFill/>
          <a:ln>
            <a:noFill/>
          </a:ln>
        </p:spPr>
        <p:txBody>
          <a:bodyPr anchorCtr="0" anchor="ctr" bIns="45700" lIns="91425" spcFirstLastPara="1" rIns="91425" wrap="square" tIns="45700">
            <a:normAutofit/>
          </a:bodyPr>
          <a:lstStyle/>
          <a:p>
            <a:pPr indent="-342900" lvl="0" marL="342900" marR="0" rtl="0" algn="l">
              <a:lnSpc>
                <a:spcPct val="120000"/>
              </a:lnSpc>
              <a:spcBef>
                <a:spcPts val="0"/>
              </a:spcBef>
              <a:spcAft>
                <a:spcPts val="0"/>
              </a:spcAft>
              <a:buSzPts val="2160"/>
              <a:buFont typeface="Noto Sans Symbols"/>
              <a:buChar char="∙"/>
            </a:pPr>
            <a:r>
              <a:rPr lang="en-US" sz="2400">
                <a:latin typeface="Arial"/>
                <a:ea typeface="Arial"/>
                <a:cs typeface="Arial"/>
                <a:sym typeface="Arial"/>
              </a:rPr>
              <a:t>IP 87121, “Industrial Radiography Programs” </a:t>
            </a:r>
            <a:endParaRPr sz="2400">
              <a:latin typeface="Calibri"/>
              <a:ea typeface="Calibri"/>
              <a:cs typeface="Calibri"/>
              <a:sym typeface="Calibri"/>
            </a:endParaRPr>
          </a:p>
          <a:p>
            <a:pPr indent="-342900" lvl="0" marL="342900" marR="0" rtl="0" algn="l">
              <a:lnSpc>
                <a:spcPct val="120000"/>
              </a:lnSpc>
              <a:spcBef>
                <a:spcPts val="600"/>
              </a:spcBef>
              <a:spcAft>
                <a:spcPts val="0"/>
              </a:spcAft>
              <a:buSzPts val="2160"/>
              <a:buFont typeface="Noto Sans Symbols"/>
              <a:buChar char="∙"/>
            </a:pPr>
            <a:r>
              <a:rPr lang="en-US" sz="2400">
                <a:latin typeface="Arial"/>
                <a:ea typeface="Arial"/>
                <a:cs typeface="Arial"/>
                <a:sym typeface="Arial"/>
              </a:rPr>
              <a:t>IP 87122, “10 CFR Part 36 – Operational Irradiator Programs” </a:t>
            </a:r>
            <a:endParaRPr sz="2400">
              <a:latin typeface="Calibri"/>
              <a:ea typeface="Calibri"/>
              <a:cs typeface="Calibri"/>
              <a:sym typeface="Calibri"/>
            </a:endParaRPr>
          </a:p>
          <a:p>
            <a:pPr indent="-342900" lvl="0" marL="342900" marR="0" rtl="0" algn="l">
              <a:lnSpc>
                <a:spcPct val="120000"/>
              </a:lnSpc>
              <a:spcBef>
                <a:spcPts val="600"/>
              </a:spcBef>
              <a:spcAft>
                <a:spcPts val="0"/>
              </a:spcAft>
              <a:buSzPts val="2160"/>
              <a:buFont typeface="Noto Sans Symbols"/>
              <a:buChar char="∙"/>
            </a:pPr>
            <a:r>
              <a:rPr lang="en-US" sz="2400">
                <a:latin typeface="Arial"/>
                <a:ea typeface="Arial"/>
                <a:cs typeface="Arial"/>
                <a:sym typeface="Arial"/>
              </a:rPr>
              <a:t>IP 87125, “Materials Processor and Manufacturer Programs” </a:t>
            </a:r>
            <a:endParaRPr/>
          </a:p>
          <a:p>
            <a:pPr indent="-342900" lvl="0" marL="342900" marR="0" rtl="0" algn="l">
              <a:lnSpc>
                <a:spcPct val="120000"/>
              </a:lnSpc>
              <a:spcBef>
                <a:spcPts val="600"/>
              </a:spcBef>
              <a:spcAft>
                <a:spcPts val="0"/>
              </a:spcAft>
              <a:buSzPts val="2160"/>
              <a:buFont typeface="Noto Sans Symbols"/>
              <a:buChar char="∙"/>
            </a:pPr>
            <a:r>
              <a:rPr lang="en-US" sz="2400">
                <a:latin typeface="Arial"/>
                <a:ea typeface="Arial"/>
                <a:cs typeface="Arial"/>
                <a:sym typeface="Arial"/>
              </a:rPr>
              <a:t>IP 87127, “Radiopharmacy Programs” </a:t>
            </a:r>
            <a:endParaRPr sz="2400"/>
          </a:p>
        </p:txBody>
      </p:sp>
      <p:sp>
        <p:nvSpPr>
          <p:cNvPr id="271" name="Google Shape;271;p9"/>
          <p:cNvSpPr/>
          <p:nvPr/>
        </p:nvSpPr>
        <p:spPr>
          <a:xfrm>
            <a:off x="7318260" y="0"/>
            <a:ext cx="4071538"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 name="Google Shape;272;p9"/>
          <p:cNvSpPr/>
          <p:nvPr/>
        </p:nvSpPr>
        <p:spPr>
          <a:xfrm>
            <a:off x="7550648" y="235177"/>
            <a:ext cx="3570825" cy="6382191"/>
          </a:xfrm>
          <a:prstGeom prst="rect">
            <a:avLst/>
          </a:prstGeom>
          <a:noFill/>
          <a:ln cap="flat" cmpd="sng" w="9525">
            <a:solidFill>
              <a:srgbClr val="9FC7C5">
                <a:alpha val="8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 name="Google Shape;273;p9"/>
          <p:cNvSpPr/>
          <p:nvPr/>
        </p:nvSpPr>
        <p:spPr>
          <a:xfrm>
            <a:off x="11387666" y="-2718"/>
            <a:ext cx="27432"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A person in a safety vest holding a piece of paper&#10;&#10;Description automatically generated with low confidence" id="274" name="Google Shape;274;p9"/>
          <p:cNvPicPr preferRelativeResize="0"/>
          <p:nvPr/>
        </p:nvPicPr>
        <p:blipFill rotWithShape="1">
          <a:blip r:embed="rId6">
            <a:alphaModFix/>
          </a:blip>
          <a:srcRect b="0" l="0" r="0" t="0"/>
          <a:stretch/>
        </p:blipFill>
        <p:spPr>
          <a:xfrm>
            <a:off x="7342809" y="-5436"/>
            <a:ext cx="4576128" cy="6863436"/>
          </a:xfrm>
          <a:prstGeom prst="rect">
            <a:avLst/>
          </a:prstGeom>
          <a:noFill/>
          <a:ln>
            <a:noFill/>
          </a:ln>
        </p:spPr>
      </p:pic>
      <p:sp>
        <p:nvSpPr>
          <p:cNvPr id="275" name="Google Shape;275;p9"/>
          <p:cNvSpPr txBox="1"/>
          <p:nvPr/>
        </p:nvSpPr>
        <p:spPr>
          <a:xfrm>
            <a:off x="1003269" y="5383915"/>
            <a:ext cx="706094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Draft procedures shared via RCPD-22-006 (June 28, 2022)</a:t>
            </a:r>
            <a:br>
              <a:rPr lang="en-US" sz="1800">
                <a:solidFill>
                  <a:schemeClr val="lt1"/>
                </a:solidFill>
                <a:latin typeface="Arial"/>
                <a:ea typeface="Arial"/>
                <a:cs typeface="Arial"/>
                <a:sym typeface="Arial"/>
              </a:rPr>
            </a:b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2800">
                <a:solidFill>
                  <a:srgbClr val="92D050"/>
                </a:solidFill>
                <a:latin typeface="Arial"/>
                <a:ea typeface="Arial"/>
                <a:cs typeface="Arial"/>
                <a:sym typeface="Arial"/>
              </a:rPr>
              <a:t>Comments due August 29, 2022</a:t>
            </a:r>
            <a:endParaRPr sz="1800">
              <a:solidFill>
                <a:srgbClr val="92D05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Madison">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dison">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2022-03-28T13:18:48Z</dcterms:created>
  <dc:creator>Cuadrado, Leira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0x0101006E079A591730BD4A811B3ACEF2446CD0</vt:lpwstr>
  </property>
  <property fmtid="{D5CDD505-2E9C-101B-9397-08002B2CF9AE}" pid="3" name="ComplianceAssetId">
    <vt:lpwstr/>
  </property>
  <property fmtid="{D5CDD505-2E9C-101B-9397-08002B2CF9AE}" pid="4" name="_dlc_DocIdItemGuid">
    <vt:lpwstr>4ffb56fa-19ff-41bf-9630-efa09c65b657</vt:lpwstr>
  </property>
  <property fmtid="{D5CDD505-2E9C-101B-9397-08002B2CF9AE}" pid="5" name="_ExtendedDescription">
    <vt:lpwstr/>
  </property>
  <property fmtid="{D5CDD505-2E9C-101B-9397-08002B2CF9AE}" pid="6" name="TriggerFlowInfo">
    <vt:lpwstr/>
  </property>
</Properties>
</file>