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69" r:id="rId7"/>
    <p:sldId id="262" r:id="rId8"/>
    <p:sldId id="272" r:id="rId9"/>
    <p:sldId id="276" r:id="rId10"/>
    <p:sldId id="273" r:id="rId11"/>
    <p:sldId id="270" r:id="rId12"/>
    <p:sldId id="275" r:id="rId13"/>
    <p:sldId id="274" r:id="rId14"/>
    <p:sldId id="271" r:id="rId15"/>
    <p:sldId id="268" r:id="rId16"/>
    <p:sldId id="25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2800"/>
    <a:srgbClr val="744000"/>
    <a:srgbClr val="C46B00"/>
    <a:srgbClr val="0F6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11B47D-9FA9-4A4D-B25B-C0B3C7A180BC}" v="684" dt="2022-08-08T14:08:10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8" autoAdjust="0"/>
  </p:normalViewPr>
  <p:slideViewPr>
    <p:cSldViewPr snapToGrid="0" snapToObjects="1">
      <p:cViewPr varScale="1">
        <p:scale>
          <a:sx n="96" d="100"/>
          <a:sy n="96" d="100"/>
        </p:scale>
        <p:origin x="58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-Rodriguez, Celimar" userId="5b3cab2a-da77-46d1-b0df-ca02d21f6361" providerId="ADAL" clId="{6011B47D-9FA9-4A4D-B25B-C0B3C7A180BC}"/>
    <pc:docChg chg="undo redo custSel addSld delSld modSld sldOrd modMainMaster modNotesMaster">
      <pc:chgData name="Valentin-Rodriguez, Celimar" userId="5b3cab2a-da77-46d1-b0df-ca02d21f6361" providerId="ADAL" clId="{6011B47D-9FA9-4A4D-B25B-C0B3C7A180BC}" dt="2022-08-08T14:08:28.820" v="6724" actId="27636"/>
      <pc:docMkLst>
        <pc:docMk/>
      </pc:docMkLst>
      <pc:sldChg chg="modSp mod">
        <pc:chgData name="Valentin-Rodriguez, Celimar" userId="5b3cab2a-da77-46d1-b0df-ca02d21f6361" providerId="ADAL" clId="{6011B47D-9FA9-4A4D-B25B-C0B3C7A180BC}" dt="2022-07-25T11:36:55.501" v="2160"/>
        <pc:sldMkLst>
          <pc:docMk/>
          <pc:sldMk cId="0" sldId="256"/>
        </pc:sldMkLst>
        <pc:spChg chg="mod">
          <ac:chgData name="Valentin-Rodriguez, Celimar" userId="5b3cab2a-da77-46d1-b0df-ca02d21f6361" providerId="ADAL" clId="{6011B47D-9FA9-4A4D-B25B-C0B3C7A180BC}" dt="2022-07-25T11:36:55.501" v="2160"/>
          <ac:spMkLst>
            <pc:docMk/>
            <pc:sldMk cId="0" sldId="256"/>
            <ac:spMk id="2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7-19T12:41:20.130" v="152" actId="20577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Valentin-Rodriguez, Celimar" userId="5b3cab2a-da77-46d1-b0df-ca02d21f6361" providerId="ADAL" clId="{6011B47D-9FA9-4A4D-B25B-C0B3C7A180BC}" dt="2022-07-25T11:36:55.725" v="2162" actId="27636"/>
        <pc:sldMkLst>
          <pc:docMk/>
          <pc:sldMk cId="0" sldId="257"/>
        </pc:sldMkLst>
        <pc:spChg chg="mod">
          <ac:chgData name="Valentin-Rodriguez, Celimar" userId="5b3cab2a-da77-46d1-b0df-ca02d21f6361" providerId="ADAL" clId="{6011B47D-9FA9-4A4D-B25B-C0B3C7A180BC}" dt="2022-07-25T11:36:55.725" v="2162" actId="27636"/>
          <ac:spMkLst>
            <pc:docMk/>
            <pc:sldMk cId="0" sldId="257"/>
            <ac:spMk id="2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7-25T11:36:55.723" v="2161" actId="27636"/>
          <ac:spMkLst>
            <pc:docMk/>
            <pc:sldMk cId="0" sldId="257"/>
            <ac:spMk id="3" creationId="{00000000-0000-0000-0000-000000000000}"/>
          </ac:spMkLst>
        </pc:spChg>
      </pc:sldChg>
      <pc:sldChg chg="addSp delSp modSp del mod ord setBg modClrScheme setClrOvrMap delDesignElem chgLayout">
        <pc:chgData name="Valentin-Rodriguez, Celimar" userId="5b3cab2a-da77-46d1-b0df-ca02d21f6361" providerId="ADAL" clId="{6011B47D-9FA9-4A4D-B25B-C0B3C7A180BC}" dt="2022-08-04T15:53:35.734" v="5657" actId="47"/>
        <pc:sldMkLst>
          <pc:docMk/>
          <pc:sldMk cId="3780374052" sldId="258"/>
        </pc:sldMkLst>
        <pc:spChg chg="del mod ord">
          <ac:chgData name="Valentin-Rodriguez, Celimar" userId="5b3cab2a-da77-46d1-b0df-ca02d21f6361" providerId="ADAL" clId="{6011B47D-9FA9-4A4D-B25B-C0B3C7A180BC}" dt="2022-07-19T19:57:35.130" v="227" actId="700"/>
          <ac:spMkLst>
            <pc:docMk/>
            <pc:sldMk cId="3780374052" sldId="258"/>
            <ac:spMk id="2" creationId="{00000000-0000-0000-0000-000000000000}"/>
          </ac:spMkLst>
        </pc:spChg>
        <pc:spChg chg="add del mod ord">
          <ac:chgData name="Valentin-Rodriguez, Celimar" userId="5b3cab2a-da77-46d1-b0df-ca02d21f6361" providerId="ADAL" clId="{6011B47D-9FA9-4A4D-B25B-C0B3C7A180BC}" dt="2022-07-25T16:52:44.724" v="2371" actId="700"/>
          <ac:spMkLst>
            <pc:docMk/>
            <pc:sldMk cId="3780374052" sldId="258"/>
            <ac:spMk id="2" creationId="{59683EFE-607C-B022-B83F-CA3C9B771E3E}"/>
          </ac:spMkLst>
        </pc:spChg>
        <pc:spChg chg="del mod ord">
          <ac:chgData name="Valentin-Rodriguez, Celimar" userId="5b3cab2a-da77-46d1-b0df-ca02d21f6361" providerId="ADAL" clId="{6011B47D-9FA9-4A4D-B25B-C0B3C7A180BC}" dt="2022-07-19T19:57:35.130" v="227" actId="700"/>
          <ac:spMkLst>
            <pc:docMk/>
            <pc:sldMk cId="3780374052" sldId="258"/>
            <ac:spMk id="3" creationId="{00000000-0000-0000-0000-000000000000}"/>
          </ac:spMkLst>
        </pc:spChg>
        <pc:spChg chg="add mod ord">
          <ac:chgData name="Valentin-Rodriguez, Celimar" userId="5b3cab2a-da77-46d1-b0df-ca02d21f6361" providerId="ADAL" clId="{6011B47D-9FA9-4A4D-B25B-C0B3C7A180BC}" dt="2022-08-04T15:52:18.404" v="5651" actId="26606"/>
          <ac:spMkLst>
            <pc:docMk/>
            <pc:sldMk cId="3780374052" sldId="258"/>
            <ac:spMk id="4" creationId="{EF669FAD-AFD7-7098-45B2-926281769EF7}"/>
          </ac:spMkLst>
        </pc:spChg>
        <pc:spChg chg="add del mod ord">
          <ac:chgData name="Valentin-Rodriguez, Celimar" userId="5b3cab2a-da77-46d1-b0df-ca02d21f6361" providerId="ADAL" clId="{6011B47D-9FA9-4A4D-B25B-C0B3C7A180BC}" dt="2022-07-22T20:07:30.566" v="1779" actId="26606"/>
          <ac:spMkLst>
            <pc:docMk/>
            <pc:sldMk cId="3780374052" sldId="258"/>
            <ac:spMk id="5" creationId="{747AEE40-924F-CEFF-26BB-4EB7E05D91AC}"/>
          </ac:spMkLst>
        </pc:spChg>
        <pc:spChg chg="add del">
          <ac:chgData name="Valentin-Rodriguez, Celimar" userId="5b3cab2a-da77-46d1-b0df-ca02d21f6361" providerId="ADAL" clId="{6011B47D-9FA9-4A4D-B25B-C0B3C7A180BC}" dt="2022-07-22T20:07:03.162" v="1756" actId="26606"/>
          <ac:spMkLst>
            <pc:docMk/>
            <pc:sldMk cId="3780374052" sldId="258"/>
            <ac:spMk id="11" creationId="{3A5B4632-C963-4296-86F0-79AA9EA5AE98}"/>
          </ac:spMkLst>
        </pc:spChg>
        <pc:spChg chg="add del">
          <ac:chgData name="Valentin-Rodriguez, Celimar" userId="5b3cab2a-da77-46d1-b0df-ca02d21f6361" providerId="ADAL" clId="{6011B47D-9FA9-4A4D-B25B-C0B3C7A180BC}" dt="2022-07-22T20:07:13.255" v="1760" actId="26606"/>
          <ac:spMkLst>
            <pc:docMk/>
            <pc:sldMk cId="3780374052" sldId="258"/>
            <ac:spMk id="12" creationId="{C5E6CFF1-2F42-4E10-9A97-F116F46F53FE}"/>
          </ac:spMkLst>
        </pc:spChg>
        <pc:spChg chg="add del">
          <ac:chgData name="Valentin-Rodriguez, Celimar" userId="5b3cab2a-da77-46d1-b0df-ca02d21f6361" providerId="ADAL" clId="{6011B47D-9FA9-4A4D-B25B-C0B3C7A180BC}" dt="2022-07-22T20:07:07" v="1758" actId="26606"/>
          <ac:spMkLst>
            <pc:docMk/>
            <pc:sldMk cId="3780374052" sldId="258"/>
            <ac:spMk id="13" creationId="{F68B3F68-107C-434F-AA38-110D5EA91B85}"/>
          </ac:spMkLst>
        </pc:spChg>
        <pc:spChg chg="add del">
          <ac:chgData name="Valentin-Rodriguez, Celimar" userId="5b3cab2a-da77-46d1-b0df-ca02d21f6361" providerId="ADAL" clId="{6011B47D-9FA9-4A4D-B25B-C0B3C7A180BC}" dt="2022-07-22T20:07:07" v="1758" actId="26606"/>
          <ac:spMkLst>
            <pc:docMk/>
            <pc:sldMk cId="3780374052" sldId="258"/>
            <ac:spMk id="14" creationId="{BACC6370-2D7E-4714-9D71-7542949D7D5D}"/>
          </ac:spMkLst>
        </pc:spChg>
        <pc:spChg chg="add del">
          <ac:chgData name="Valentin-Rodriguez, Celimar" userId="5b3cab2a-da77-46d1-b0df-ca02d21f6361" providerId="ADAL" clId="{6011B47D-9FA9-4A4D-B25B-C0B3C7A180BC}" dt="2022-07-22T20:07:07" v="1758" actId="26606"/>
          <ac:spMkLst>
            <pc:docMk/>
            <pc:sldMk cId="3780374052" sldId="258"/>
            <ac:spMk id="15" creationId="{AAD0DBB9-1A4B-4391-81D4-CB19F9AB918A}"/>
          </ac:spMkLst>
        </pc:spChg>
        <pc:spChg chg="add del">
          <ac:chgData name="Valentin-Rodriguez, Celimar" userId="5b3cab2a-da77-46d1-b0df-ca02d21f6361" providerId="ADAL" clId="{6011B47D-9FA9-4A4D-B25B-C0B3C7A180BC}" dt="2022-07-22T20:07:07" v="1758" actId="26606"/>
          <ac:spMkLst>
            <pc:docMk/>
            <pc:sldMk cId="3780374052" sldId="258"/>
            <ac:spMk id="17" creationId="{063BBA22-50EA-4C4D-BE05-F1CE4E63AA56}"/>
          </ac:spMkLst>
        </pc:spChg>
        <pc:spChg chg="add del">
          <ac:chgData name="Valentin-Rodriguez, Celimar" userId="5b3cab2a-da77-46d1-b0df-ca02d21f6361" providerId="ADAL" clId="{6011B47D-9FA9-4A4D-B25B-C0B3C7A180BC}" dt="2022-07-22T20:07:15.425" v="1762" actId="26606"/>
          <ac:spMkLst>
            <pc:docMk/>
            <pc:sldMk cId="3780374052" sldId="258"/>
            <ac:spMk id="22" creationId="{9228552E-C8B1-4A80-8448-0787CE0FC704}"/>
          </ac:spMkLst>
        </pc:spChg>
        <pc:spChg chg="add del">
          <ac:chgData name="Valentin-Rodriguez, Celimar" userId="5b3cab2a-da77-46d1-b0df-ca02d21f6361" providerId="ADAL" clId="{6011B47D-9FA9-4A4D-B25B-C0B3C7A180BC}" dt="2022-07-22T20:07:16.251" v="1764" actId="26606"/>
          <ac:spMkLst>
            <pc:docMk/>
            <pc:sldMk cId="3780374052" sldId="258"/>
            <ac:spMk id="26" creationId="{2B566528-1B12-4246-9431-5C2D7D081168}"/>
          </ac:spMkLst>
        </pc:spChg>
        <pc:spChg chg="add del">
          <ac:chgData name="Valentin-Rodriguez, Celimar" userId="5b3cab2a-da77-46d1-b0df-ca02d21f6361" providerId="ADAL" clId="{6011B47D-9FA9-4A4D-B25B-C0B3C7A180BC}" dt="2022-07-22T20:07:16.251" v="1764" actId="26606"/>
          <ac:spMkLst>
            <pc:docMk/>
            <pc:sldMk cId="3780374052" sldId="258"/>
            <ac:spMk id="27" creationId="{2E80C965-DB6D-4F81-9E9E-B027384D0BD6}"/>
          </ac:spMkLst>
        </pc:spChg>
        <pc:spChg chg="add del">
          <ac:chgData name="Valentin-Rodriguez, Celimar" userId="5b3cab2a-da77-46d1-b0df-ca02d21f6361" providerId="ADAL" clId="{6011B47D-9FA9-4A4D-B25B-C0B3C7A180BC}" dt="2022-07-22T20:07:16.251" v="1764" actId="26606"/>
          <ac:spMkLst>
            <pc:docMk/>
            <pc:sldMk cId="3780374052" sldId="258"/>
            <ac:spMk id="28" creationId="{A580F890-B085-4E95-96AA-55AEBEC5CE6E}"/>
          </ac:spMkLst>
        </pc:spChg>
        <pc:spChg chg="add del">
          <ac:chgData name="Valentin-Rodriguez, Celimar" userId="5b3cab2a-da77-46d1-b0df-ca02d21f6361" providerId="ADAL" clId="{6011B47D-9FA9-4A4D-B25B-C0B3C7A180BC}" dt="2022-07-22T20:07:16.251" v="1764" actId="26606"/>
          <ac:spMkLst>
            <pc:docMk/>
            <pc:sldMk cId="3780374052" sldId="258"/>
            <ac:spMk id="29" creationId="{D3F51FEB-38FB-4F6C-9F7B-2F2AFAB65463}"/>
          </ac:spMkLst>
        </pc:spChg>
        <pc:spChg chg="add del">
          <ac:chgData name="Valentin-Rodriguez, Celimar" userId="5b3cab2a-da77-46d1-b0df-ca02d21f6361" providerId="ADAL" clId="{6011B47D-9FA9-4A4D-B25B-C0B3C7A180BC}" dt="2022-07-22T20:07:16.251" v="1764" actId="26606"/>
          <ac:spMkLst>
            <pc:docMk/>
            <pc:sldMk cId="3780374052" sldId="258"/>
            <ac:spMk id="30" creationId="{1E547BA6-BAE0-43BB-A7CA-60F69CE252F0}"/>
          </ac:spMkLst>
        </pc:spChg>
        <pc:spChg chg="add del">
          <ac:chgData name="Valentin-Rodriguez, Celimar" userId="5b3cab2a-da77-46d1-b0df-ca02d21f6361" providerId="ADAL" clId="{6011B47D-9FA9-4A4D-B25B-C0B3C7A180BC}" dt="2022-07-22T20:07:22.269" v="1768" actId="26606"/>
          <ac:spMkLst>
            <pc:docMk/>
            <pc:sldMk cId="3780374052" sldId="258"/>
            <ac:spMk id="35" creationId="{2B566528-1B12-4246-9431-5C2D7D081168}"/>
          </ac:spMkLst>
        </pc:spChg>
        <pc:spChg chg="add del">
          <ac:chgData name="Valentin-Rodriguez, Celimar" userId="5b3cab2a-da77-46d1-b0df-ca02d21f6361" providerId="ADAL" clId="{6011B47D-9FA9-4A4D-B25B-C0B3C7A180BC}" dt="2022-07-22T20:07:22.269" v="1768" actId="26606"/>
          <ac:spMkLst>
            <pc:docMk/>
            <pc:sldMk cId="3780374052" sldId="258"/>
            <ac:spMk id="36" creationId="{2E80C965-DB6D-4F81-9E9E-B027384D0BD6}"/>
          </ac:spMkLst>
        </pc:spChg>
        <pc:spChg chg="add del">
          <ac:chgData name="Valentin-Rodriguez, Celimar" userId="5b3cab2a-da77-46d1-b0df-ca02d21f6361" providerId="ADAL" clId="{6011B47D-9FA9-4A4D-B25B-C0B3C7A180BC}" dt="2022-07-22T20:07:22.269" v="1768" actId="26606"/>
          <ac:spMkLst>
            <pc:docMk/>
            <pc:sldMk cId="3780374052" sldId="258"/>
            <ac:spMk id="37" creationId="{A580F890-B085-4E95-96AA-55AEBEC5CE6E}"/>
          </ac:spMkLst>
        </pc:spChg>
        <pc:spChg chg="add del">
          <ac:chgData name="Valentin-Rodriguez, Celimar" userId="5b3cab2a-da77-46d1-b0df-ca02d21f6361" providerId="ADAL" clId="{6011B47D-9FA9-4A4D-B25B-C0B3C7A180BC}" dt="2022-07-22T20:07:22.269" v="1768" actId="26606"/>
          <ac:spMkLst>
            <pc:docMk/>
            <pc:sldMk cId="3780374052" sldId="258"/>
            <ac:spMk id="38" creationId="{D3F51FEB-38FB-4F6C-9F7B-2F2AFAB65463}"/>
          </ac:spMkLst>
        </pc:spChg>
        <pc:spChg chg="add del">
          <ac:chgData name="Valentin-Rodriguez, Celimar" userId="5b3cab2a-da77-46d1-b0df-ca02d21f6361" providerId="ADAL" clId="{6011B47D-9FA9-4A4D-B25B-C0B3C7A180BC}" dt="2022-07-22T20:07:22.269" v="1768" actId="26606"/>
          <ac:spMkLst>
            <pc:docMk/>
            <pc:sldMk cId="3780374052" sldId="258"/>
            <ac:spMk id="39" creationId="{1E547BA6-BAE0-43BB-A7CA-60F69CE252F0}"/>
          </ac:spMkLst>
        </pc:spChg>
        <pc:spChg chg="add del">
          <ac:chgData name="Valentin-Rodriguez, Celimar" userId="5b3cab2a-da77-46d1-b0df-ca02d21f6361" providerId="ADAL" clId="{6011B47D-9FA9-4A4D-B25B-C0B3C7A180BC}" dt="2022-07-22T20:07:24.086" v="1770" actId="26606"/>
          <ac:spMkLst>
            <pc:docMk/>
            <pc:sldMk cId="3780374052" sldId="258"/>
            <ac:spMk id="42" creationId="{A1F6BF70-C7D1-4AF9-8DB4-BEEB8A9C3529}"/>
          </ac:spMkLst>
        </pc:spChg>
        <pc:spChg chg="add del">
          <ac:chgData name="Valentin-Rodriguez, Celimar" userId="5b3cab2a-da77-46d1-b0df-ca02d21f6361" providerId="ADAL" clId="{6011B47D-9FA9-4A4D-B25B-C0B3C7A180BC}" dt="2022-07-22T20:07:24.086" v="1770" actId="26606"/>
          <ac:spMkLst>
            <pc:docMk/>
            <pc:sldMk cId="3780374052" sldId="258"/>
            <ac:spMk id="46" creationId="{2C1BBA94-3F40-40AA-8BB9-E69E25E537C1}"/>
          </ac:spMkLst>
        </pc:spChg>
        <pc:spChg chg="add del">
          <ac:chgData name="Valentin-Rodriguez, Celimar" userId="5b3cab2a-da77-46d1-b0df-ca02d21f6361" providerId="ADAL" clId="{6011B47D-9FA9-4A4D-B25B-C0B3C7A180BC}" dt="2022-07-22T20:07:25.903" v="1772" actId="26606"/>
          <ac:spMkLst>
            <pc:docMk/>
            <pc:sldMk cId="3780374052" sldId="258"/>
            <ac:spMk id="49" creationId="{A1F6BF70-C7D1-4AF9-8DB4-BEEB8A9C3529}"/>
          </ac:spMkLst>
        </pc:spChg>
        <pc:spChg chg="add del">
          <ac:chgData name="Valentin-Rodriguez, Celimar" userId="5b3cab2a-da77-46d1-b0df-ca02d21f6361" providerId="ADAL" clId="{6011B47D-9FA9-4A4D-B25B-C0B3C7A180BC}" dt="2022-07-22T20:07:25.903" v="1772" actId="26606"/>
          <ac:spMkLst>
            <pc:docMk/>
            <pc:sldMk cId="3780374052" sldId="258"/>
            <ac:spMk id="53" creationId="{2C1BBA94-3F40-40AA-8BB9-E69E25E537C1}"/>
          </ac:spMkLst>
        </pc:spChg>
        <pc:spChg chg="add del">
          <ac:chgData name="Valentin-Rodriguez, Celimar" userId="5b3cab2a-da77-46d1-b0df-ca02d21f6361" providerId="ADAL" clId="{6011B47D-9FA9-4A4D-B25B-C0B3C7A180BC}" dt="2022-07-22T20:07:27.021" v="1774" actId="26606"/>
          <ac:spMkLst>
            <pc:docMk/>
            <pc:sldMk cId="3780374052" sldId="258"/>
            <ac:spMk id="56" creationId="{3A5B4632-C963-4296-86F0-79AA9EA5AE98}"/>
          </ac:spMkLst>
        </pc:spChg>
        <pc:spChg chg="add del">
          <ac:chgData name="Valentin-Rodriguez, Celimar" userId="5b3cab2a-da77-46d1-b0df-ca02d21f6361" providerId="ADAL" clId="{6011B47D-9FA9-4A4D-B25B-C0B3C7A180BC}" dt="2022-07-22T20:07:28.502" v="1776" actId="26606"/>
          <ac:spMkLst>
            <pc:docMk/>
            <pc:sldMk cId="3780374052" sldId="258"/>
            <ac:spMk id="59" creationId="{BACC6370-2D7E-4714-9D71-7542949D7D5D}"/>
          </ac:spMkLst>
        </pc:spChg>
        <pc:spChg chg="add del">
          <ac:chgData name="Valentin-Rodriguez, Celimar" userId="5b3cab2a-da77-46d1-b0df-ca02d21f6361" providerId="ADAL" clId="{6011B47D-9FA9-4A4D-B25B-C0B3C7A180BC}" dt="2022-07-22T20:07:28.502" v="1776" actId="26606"/>
          <ac:spMkLst>
            <pc:docMk/>
            <pc:sldMk cId="3780374052" sldId="258"/>
            <ac:spMk id="60" creationId="{F68B3F68-107C-434F-AA38-110D5EA91B85}"/>
          </ac:spMkLst>
        </pc:spChg>
        <pc:spChg chg="add del">
          <ac:chgData name="Valentin-Rodriguez, Celimar" userId="5b3cab2a-da77-46d1-b0df-ca02d21f6361" providerId="ADAL" clId="{6011B47D-9FA9-4A4D-B25B-C0B3C7A180BC}" dt="2022-07-22T20:07:28.502" v="1776" actId="26606"/>
          <ac:spMkLst>
            <pc:docMk/>
            <pc:sldMk cId="3780374052" sldId="258"/>
            <ac:spMk id="61" creationId="{AAD0DBB9-1A4B-4391-81D4-CB19F9AB918A}"/>
          </ac:spMkLst>
        </pc:spChg>
        <pc:spChg chg="add del">
          <ac:chgData name="Valentin-Rodriguez, Celimar" userId="5b3cab2a-da77-46d1-b0df-ca02d21f6361" providerId="ADAL" clId="{6011B47D-9FA9-4A4D-B25B-C0B3C7A180BC}" dt="2022-07-22T20:07:28.502" v="1776" actId="26606"/>
          <ac:spMkLst>
            <pc:docMk/>
            <pc:sldMk cId="3780374052" sldId="258"/>
            <ac:spMk id="62" creationId="{063BBA22-50EA-4C4D-BE05-F1CE4E63AA56}"/>
          </ac:spMkLst>
        </pc:spChg>
        <pc:spChg chg="add del">
          <ac:chgData name="Valentin-Rodriguez, Celimar" userId="5b3cab2a-da77-46d1-b0df-ca02d21f6361" providerId="ADAL" clId="{6011B47D-9FA9-4A4D-B25B-C0B3C7A180BC}" dt="2022-07-22T20:07:30.546" v="1778" actId="26606"/>
          <ac:spMkLst>
            <pc:docMk/>
            <pc:sldMk cId="3780374052" sldId="258"/>
            <ac:spMk id="65" creationId="{A1F6BF70-C7D1-4AF9-8DB4-BEEB8A9C3529}"/>
          </ac:spMkLst>
        </pc:spChg>
        <pc:spChg chg="add del">
          <ac:chgData name="Valentin-Rodriguez, Celimar" userId="5b3cab2a-da77-46d1-b0df-ca02d21f6361" providerId="ADAL" clId="{6011B47D-9FA9-4A4D-B25B-C0B3C7A180BC}" dt="2022-07-22T20:07:30.546" v="1778" actId="26606"/>
          <ac:spMkLst>
            <pc:docMk/>
            <pc:sldMk cId="3780374052" sldId="258"/>
            <ac:spMk id="69" creationId="{2C1BBA94-3F40-40AA-8BB9-E69E25E537C1}"/>
          </ac:spMkLst>
        </pc:spChg>
        <pc:spChg chg="add del">
          <ac:chgData name="Valentin-Rodriguez, Celimar" userId="5b3cab2a-da77-46d1-b0df-ca02d21f6361" providerId="ADAL" clId="{6011B47D-9FA9-4A4D-B25B-C0B3C7A180BC}" dt="2022-07-22T20:08:28.029" v="1823" actId="26606"/>
          <ac:spMkLst>
            <pc:docMk/>
            <pc:sldMk cId="3780374052" sldId="258"/>
            <ac:spMk id="72" creationId="{A1F6BF70-C7D1-4AF9-8DB4-BEEB8A9C3529}"/>
          </ac:spMkLst>
        </pc:spChg>
        <pc:spChg chg="add del">
          <ac:chgData name="Valentin-Rodriguez, Celimar" userId="5b3cab2a-da77-46d1-b0df-ca02d21f6361" providerId="ADAL" clId="{6011B47D-9FA9-4A4D-B25B-C0B3C7A180BC}" dt="2022-07-22T20:08:28.029" v="1823" actId="26606"/>
          <ac:spMkLst>
            <pc:docMk/>
            <pc:sldMk cId="3780374052" sldId="258"/>
            <ac:spMk id="76" creationId="{2C1BBA94-3F40-40AA-8BB9-E69E25E537C1}"/>
          </ac:spMkLst>
        </pc:spChg>
        <pc:spChg chg="add del">
          <ac:chgData name="Valentin-Rodriguez, Celimar" userId="5b3cab2a-da77-46d1-b0df-ca02d21f6361" providerId="ADAL" clId="{6011B47D-9FA9-4A4D-B25B-C0B3C7A180BC}" dt="2022-07-22T20:08:27.996" v="1822" actId="26606"/>
          <ac:spMkLst>
            <pc:docMk/>
            <pc:sldMk cId="3780374052" sldId="258"/>
            <ac:spMk id="83" creationId="{C05CBC3C-2E5A-4839-8B9B-2E5A6ADF0F58}"/>
          </ac:spMkLst>
        </pc:spChg>
        <pc:spChg chg="add del">
          <ac:chgData name="Valentin-Rodriguez, Celimar" userId="5b3cab2a-da77-46d1-b0df-ca02d21f6361" providerId="ADAL" clId="{6011B47D-9FA9-4A4D-B25B-C0B3C7A180BC}" dt="2022-07-22T20:12:58.302" v="2060" actId="26606"/>
          <ac:spMkLst>
            <pc:docMk/>
            <pc:sldMk cId="3780374052" sldId="258"/>
            <ac:spMk id="84" creationId="{9228552E-C8B1-4A80-8448-0787CE0FC704}"/>
          </ac:spMkLst>
        </pc:spChg>
        <pc:spChg chg="add del">
          <ac:chgData name="Valentin-Rodriguez, Celimar" userId="5b3cab2a-da77-46d1-b0df-ca02d21f6361" providerId="ADAL" clId="{6011B47D-9FA9-4A4D-B25B-C0B3C7A180BC}" dt="2022-07-22T20:08:27.996" v="1822" actId="26606"/>
          <ac:spMkLst>
            <pc:docMk/>
            <pc:sldMk cId="3780374052" sldId="258"/>
            <ac:spMk id="85" creationId="{DB5B423A-57CC-4C58-AA26-8E2E862B03A0}"/>
          </ac:spMkLst>
        </pc:spChg>
        <pc:spChg chg="add del mod">
          <ac:chgData name="Valentin-Rodriguez, Celimar" userId="5b3cab2a-da77-46d1-b0df-ca02d21f6361" providerId="ADAL" clId="{6011B47D-9FA9-4A4D-B25B-C0B3C7A180BC}" dt="2022-07-25T14:17:01.663" v="2362" actId="26606"/>
          <ac:spMkLst>
            <pc:docMk/>
            <pc:sldMk cId="3780374052" sldId="258"/>
            <ac:spMk id="90" creationId="{9228552E-C8B1-4A80-8448-0787CE0FC704}"/>
          </ac:spMkLst>
        </pc:spChg>
        <pc:spChg chg="add del">
          <ac:chgData name="Valentin-Rodriguez, Celimar" userId="5b3cab2a-da77-46d1-b0df-ca02d21f6361" providerId="ADAL" clId="{6011B47D-9FA9-4A4D-B25B-C0B3C7A180BC}" dt="2022-07-22T20:09:35.905" v="1839" actId="26606"/>
          <ac:spMkLst>
            <pc:docMk/>
            <pc:sldMk cId="3780374052" sldId="258"/>
            <ac:spMk id="93" creationId="{9228552E-C8B1-4A80-8448-0787CE0FC704}"/>
          </ac:spMkLst>
        </pc:spChg>
        <pc:spChg chg="add del">
          <ac:chgData name="Valentin-Rodriguez, Celimar" userId="5b3cab2a-da77-46d1-b0df-ca02d21f6361" providerId="ADAL" clId="{6011B47D-9FA9-4A4D-B25B-C0B3C7A180BC}" dt="2022-07-25T16:56:59.449" v="2379" actId="26606"/>
          <ac:spMkLst>
            <pc:docMk/>
            <pc:sldMk cId="3780374052" sldId="258"/>
            <ac:spMk id="97" creationId="{23A58148-D452-4F6F-A2FE-EED968DE1970}"/>
          </ac:spMkLst>
        </pc:spChg>
        <pc:spChg chg="add del">
          <ac:chgData name="Valentin-Rodriguez, Celimar" userId="5b3cab2a-da77-46d1-b0df-ca02d21f6361" providerId="ADAL" clId="{6011B47D-9FA9-4A4D-B25B-C0B3C7A180BC}" dt="2022-07-25T16:56:55.505" v="2376" actId="26606"/>
          <ac:spMkLst>
            <pc:docMk/>
            <pc:sldMk cId="3780374052" sldId="258"/>
            <ac:spMk id="103" creationId="{C3420C89-0B09-4632-A4AF-3971D08BF7A8}"/>
          </ac:spMkLst>
        </pc:spChg>
        <pc:spChg chg="add del">
          <ac:chgData name="Valentin-Rodriguez, Celimar" userId="5b3cab2a-da77-46d1-b0df-ca02d21f6361" providerId="ADAL" clId="{6011B47D-9FA9-4A4D-B25B-C0B3C7A180BC}" dt="2022-07-25T16:56:55.505" v="2376" actId="26606"/>
          <ac:spMkLst>
            <pc:docMk/>
            <pc:sldMk cId="3780374052" sldId="258"/>
            <ac:spMk id="105" creationId="{4E5CBA61-BF74-40B4-A3A8-366BBA626CCF}"/>
          </ac:spMkLst>
        </pc:spChg>
        <pc:spChg chg="add del">
          <ac:chgData name="Valentin-Rodriguez, Celimar" userId="5b3cab2a-da77-46d1-b0df-ca02d21f6361" providerId="ADAL" clId="{6011B47D-9FA9-4A4D-B25B-C0B3C7A180BC}" dt="2022-07-25T16:56:59.245" v="2378" actId="26606"/>
          <ac:spMkLst>
            <pc:docMk/>
            <pc:sldMk cId="3780374052" sldId="258"/>
            <ac:spMk id="120" creationId="{B4147794-66B7-4CDE-BC75-BBDC48B2FCEB}"/>
          </ac:spMkLst>
        </pc:spChg>
        <pc:spChg chg="add del">
          <ac:chgData name="Valentin-Rodriguez, Celimar" userId="5b3cab2a-da77-46d1-b0df-ca02d21f6361" providerId="ADAL" clId="{6011B47D-9FA9-4A4D-B25B-C0B3C7A180BC}" dt="2022-07-25T16:56:59.245" v="2378" actId="26606"/>
          <ac:spMkLst>
            <pc:docMk/>
            <pc:sldMk cId="3780374052" sldId="258"/>
            <ac:spMk id="121" creationId="{41202E79-1236-4DF8-9921-F47A0B079C13}"/>
          </ac:spMkLst>
        </pc:spChg>
        <pc:spChg chg="add del">
          <ac:chgData name="Valentin-Rodriguez, Celimar" userId="5b3cab2a-da77-46d1-b0df-ca02d21f6361" providerId="ADAL" clId="{6011B47D-9FA9-4A4D-B25B-C0B3C7A180BC}" dt="2022-08-04T15:49:37.627" v="5561" actId="26606"/>
          <ac:spMkLst>
            <pc:docMk/>
            <pc:sldMk cId="3780374052" sldId="258"/>
            <ac:spMk id="124" creationId="{B4147794-66B7-4CDE-BC75-BBDC48B2FCEB}"/>
          </ac:spMkLst>
        </pc:spChg>
        <pc:spChg chg="add del">
          <ac:chgData name="Valentin-Rodriguez, Celimar" userId="5b3cab2a-da77-46d1-b0df-ca02d21f6361" providerId="ADAL" clId="{6011B47D-9FA9-4A4D-B25B-C0B3C7A180BC}" dt="2022-08-04T15:49:37.627" v="5561" actId="26606"/>
          <ac:spMkLst>
            <pc:docMk/>
            <pc:sldMk cId="3780374052" sldId="258"/>
            <ac:spMk id="125" creationId="{41202E79-1236-4DF8-9921-F47A0B079C13}"/>
          </ac:spMkLst>
        </pc:spChg>
        <pc:spChg chg="add del">
          <ac:chgData name="Valentin-Rodriguez, Celimar" userId="5b3cab2a-da77-46d1-b0df-ca02d21f6361" providerId="ADAL" clId="{6011B47D-9FA9-4A4D-B25B-C0B3C7A180BC}" dt="2022-08-04T15:52:18.404" v="5651" actId="26606"/>
          <ac:spMkLst>
            <pc:docMk/>
            <pc:sldMk cId="3780374052" sldId="258"/>
            <ac:spMk id="129" creationId="{B4147794-66B7-4CDE-BC75-BBDC48B2FCEB}"/>
          </ac:spMkLst>
        </pc:spChg>
        <pc:spChg chg="add del">
          <ac:chgData name="Valentin-Rodriguez, Celimar" userId="5b3cab2a-da77-46d1-b0df-ca02d21f6361" providerId="ADAL" clId="{6011B47D-9FA9-4A4D-B25B-C0B3C7A180BC}" dt="2022-08-04T15:52:18.404" v="5651" actId="26606"/>
          <ac:spMkLst>
            <pc:docMk/>
            <pc:sldMk cId="3780374052" sldId="258"/>
            <ac:spMk id="130" creationId="{41202E79-1236-4DF8-9921-F47A0B079C13}"/>
          </ac:spMkLst>
        </pc:spChg>
        <pc:spChg chg="add del">
          <ac:chgData name="Valentin-Rodriguez, Celimar" userId="5b3cab2a-da77-46d1-b0df-ca02d21f6361" providerId="ADAL" clId="{6011B47D-9FA9-4A4D-B25B-C0B3C7A180BC}" dt="2022-07-25T19:48:34.448" v="2402" actId="26606"/>
          <ac:spMkLst>
            <pc:docMk/>
            <pc:sldMk cId="3780374052" sldId="258"/>
            <ac:spMk id="132" creationId="{C5E6CFF1-2F42-4E10-9A97-F116F46F53FE}"/>
          </ac:spMkLst>
        </pc:spChg>
        <pc:spChg chg="add">
          <ac:chgData name="Valentin-Rodriguez, Celimar" userId="5b3cab2a-da77-46d1-b0df-ca02d21f6361" providerId="ADAL" clId="{6011B47D-9FA9-4A4D-B25B-C0B3C7A180BC}" dt="2022-08-04T15:52:18.404" v="5651" actId="26606"/>
          <ac:spMkLst>
            <pc:docMk/>
            <pc:sldMk cId="3780374052" sldId="258"/>
            <ac:spMk id="135" creationId="{B50AB553-2A96-4A92-96F2-93548E096954}"/>
          </ac:spMkLst>
        </pc:spChg>
        <pc:spChg chg="add del">
          <ac:chgData name="Valentin-Rodriguez, Celimar" userId="5b3cab2a-da77-46d1-b0df-ca02d21f6361" providerId="ADAL" clId="{6011B47D-9FA9-4A4D-B25B-C0B3C7A180BC}" dt="2022-07-25T19:48:36.979" v="2404" actId="26606"/>
          <ac:spMkLst>
            <pc:docMk/>
            <pc:sldMk cId="3780374052" sldId="258"/>
            <ac:spMk id="136" creationId="{B4147794-66B7-4CDE-BC75-BBDC48B2FCEB}"/>
          </ac:spMkLst>
        </pc:spChg>
        <pc:spChg chg="add del">
          <ac:chgData name="Valentin-Rodriguez, Celimar" userId="5b3cab2a-da77-46d1-b0df-ca02d21f6361" providerId="ADAL" clId="{6011B47D-9FA9-4A4D-B25B-C0B3C7A180BC}" dt="2022-07-25T19:48:36.979" v="2404" actId="26606"/>
          <ac:spMkLst>
            <pc:docMk/>
            <pc:sldMk cId="3780374052" sldId="258"/>
            <ac:spMk id="137" creationId="{41202E79-1236-4DF8-9921-F47A0B079C13}"/>
          </ac:spMkLst>
        </pc:spChg>
        <pc:grpChg chg="add del">
          <ac:chgData name="Valentin-Rodriguez, Celimar" userId="5b3cab2a-da77-46d1-b0df-ca02d21f6361" providerId="ADAL" clId="{6011B47D-9FA9-4A4D-B25B-C0B3C7A180BC}" dt="2022-07-22T20:07:24.086" v="1770" actId="26606"/>
          <ac:grpSpMkLst>
            <pc:docMk/>
            <pc:sldMk cId="3780374052" sldId="258"/>
            <ac:grpSpMk id="43" creationId="{0C66A8B6-1F6E-4FCC-93B9-B9986B6FD111}"/>
          </ac:grpSpMkLst>
        </pc:grpChg>
        <pc:grpChg chg="add del">
          <ac:chgData name="Valentin-Rodriguez, Celimar" userId="5b3cab2a-da77-46d1-b0df-ca02d21f6361" providerId="ADAL" clId="{6011B47D-9FA9-4A4D-B25B-C0B3C7A180BC}" dt="2022-07-22T20:07:25.903" v="1772" actId="26606"/>
          <ac:grpSpMkLst>
            <pc:docMk/>
            <pc:sldMk cId="3780374052" sldId="258"/>
            <ac:grpSpMk id="50" creationId="{0C66A8B6-1F6E-4FCC-93B9-B9986B6FD111}"/>
          </ac:grpSpMkLst>
        </pc:grpChg>
        <pc:grpChg chg="add del">
          <ac:chgData name="Valentin-Rodriguez, Celimar" userId="5b3cab2a-da77-46d1-b0df-ca02d21f6361" providerId="ADAL" clId="{6011B47D-9FA9-4A4D-B25B-C0B3C7A180BC}" dt="2022-07-22T20:07:30.546" v="1778" actId="26606"/>
          <ac:grpSpMkLst>
            <pc:docMk/>
            <pc:sldMk cId="3780374052" sldId="258"/>
            <ac:grpSpMk id="66" creationId="{0C66A8B6-1F6E-4FCC-93B9-B9986B6FD111}"/>
          </ac:grpSpMkLst>
        </pc:grpChg>
        <pc:grpChg chg="add del">
          <ac:chgData name="Valentin-Rodriguez, Celimar" userId="5b3cab2a-da77-46d1-b0df-ca02d21f6361" providerId="ADAL" clId="{6011B47D-9FA9-4A4D-B25B-C0B3C7A180BC}" dt="2022-07-22T20:08:28.029" v="1823" actId="26606"/>
          <ac:grpSpMkLst>
            <pc:docMk/>
            <pc:sldMk cId="3780374052" sldId="258"/>
            <ac:grpSpMk id="73" creationId="{0C66A8B6-1F6E-4FCC-93B9-B9986B6FD111}"/>
          </ac:grpSpMkLst>
        </pc:grpChg>
        <pc:grpChg chg="add del">
          <ac:chgData name="Valentin-Rodriguez, Celimar" userId="5b3cab2a-da77-46d1-b0df-ca02d21f6361" providerId="ADAL" clId="{6011B47D-9FA9-4A4D-B25B-C0B3C7A180BC}" dt="2022-07-25T16:56:55.505" v="2376" actId="26606"/>
          <ac:grpSpMkLst>
            <pc:docMk/>
            <pc:sldMk cId="3780374052" sldId="258"/>
            <ac:grpSpMk id="107" creationId="{AC27E70C-5470-4262-B9CE-AE52C51CF4C1}"/>
          </ac:grpSpMkLst>
        </pc:grpChg>
        <pc:grpChg chg="add del">
          <ac:chgData name="Valentin-Rodriguez, Celimar" userId="5b3cab2a-da77-46d1-b0df-ca02d21f6361" providerId="ADAL" clId="{6011B47D-9FA9-4A4D-B25B-C0B3C7A180BC}" dt="2022-07-25T16:56:55.505" v="2376" actId="26606"/>
          <ac:grpSpMkLst>
            <pc:docMk/>
            <pc:sldMk cId="3780374052" sldId="258"/>
            <ac:grpSpMk id="111" creationId="{E27AF472-EAE3-4572-AB69-B92BD10DBC6D}"/>
          </ac:grpSpMkLst>
        </pc:grpChg>
        <pc:graphicFrameChg chg="add del">
          <ac:chgData name="Valentin-Rodriguez, Celimar" userId="5b3cab2a-da77-46d1-b0df-ca02d21f6361" providerId="ADAL" clId="{6011B47D-9FA9-4A4D-B25B-C0B3C7A180BC}" dt="2022-07-22T20:07:03.162" v="1756" actId="26606"/>
          <ac:graphicFrameMkLst>
            <pc:docMk/>
            <pc:sldMk cId="3780374052" sldId="258"/>
            <ac:graphicFrameMk id="7" creationId="{5DC2AF42-3FCE-5CCA-EC06-1E939F8F0881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7:07" v="1758" actId="26606"/>
          <ac:graphicFrameMkLst>
            <pc:docMk/>
            <pc:sldMk cId="3780374052" sldId="258"/>
            <ac:graphicFrameMk id="16" creationId="{EAB380F3-BD11-C663-0C24-7C56BD3E91BA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7:13.255" v="1760" actId="26606"/>
          <ac:graphicFrameMkLst>
            <pc:docMk/>
            <pc:sldMk cId="3780374052" sldId="258"/>
            <ac:graphicFrameMk id="20" creationId="{4C6CD514-DA6A-0D58-5350-2DE3144630B2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7:15.425" v="1762" actId="26606"/>
          <ac:graphicFrameMkLst>
            <pc:docMk/>
            <pc:sldMk cId="3780374052" sldId="258"/>
            <ac:graphicFrameMk id="24" creationId="{6C8AB4C1-2BB1-F4AD-299F-A641AFCA63FC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7:16.251" v="1764" actId="26606"/>
          <ac:graphicFrameMkLst>
            <pc:docMk/>
            <pc:sldMk cId="3780374052" sldId="258"/>
            <ac:graphicFrameMk id="31" creationId="{1C53D6D3-5135-DA20-B687-18C8CB9EB6F8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7:17.213" v="1766" actId="26606"/>
          <ac:graphicFrameMkLst>
            <pc:docMk/>
            <pc:sldMk cId="3780374052" sldId="258"/>
            <ac:graphicFrameMk id="33" creationId="{509A8FC8-0ED7-C741-550C-9726E1FC713D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7:22.269" v="1768" actId="26606"/>
          <ac:graphicFrameMkLst>
            <pc:docMk/>
            <pc:sldMk cId="3780374052" sldId="258"/>
            <ac:graphicFrameMk id="40" creationId="{1C53D6D3-5135-DA20-B687-18C8CB9EB6F8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7:24.086" v="1770" actId="26606"/>
          <ac:graphicFrameMkLst>
            <pc:docMk/>
            <pc:sldMk cId="3780374052" sldId="258"/>
            <ac:graphicFrameMk id="47" creationId="{6B61E4C2-95FE-E4E2-CD3A-AA2BD6419025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7:25.903" v="1772" actId="26606"/>
          <ac:graphicFrameMkLst>
            <pc:docMk/>
            <pc:sldMk cId="3780374052" sldId="258"/>
            <ac:graphicFrameMk id="54" creationId="{FA9FCF75-B8C4-5296-F774-C340F504C49A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7:27.021" v="1774" actId="26606"/>
          <ac:graphicFrameMkLst>
            <pc:docMk/>
            <pc:sldMk cId="3780374052" sldId="258"/>
            <ac:graphicFrameMk id="57" creationId="{5DC2AF42-3FCE-5CCA-EC06-1E939F8F0881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7:28.502" v="1776" actId="26606"/>
          <ac:graphicFrameMkLst>
            <pc:docMk/>
            <pc:sldMk cId="3780374052" sldId="258"/>
            <ac:graphicFrameMk id="63" creationId="{EAB380F3-BD11-C663-0C24-7C56BD3E91BA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7:30.546" v="1778" actId="26606"/>
          <ac:graphicFrameMkLst>
            <pc:docMk/>
            <pc:sldMk cId="3780374052" sldId="258"/>
            <ac:graphicFrameMk id="70" creationId="{6B61E4C2-95FE-E4E2-CD3A-AA2BD6419025}"/>
          </ac:graphicFrameMkLst>
        </pc:graphicFrameChg>
        <pc:graphicFrameChg chg="add del mod">
          <ac:chgData name="Valentin-Rodriguez, Celimar" userId="5b3cab2a-da77-46d1-b0df-ca02d21f6361" providerId="ADAL" clId="{6011B47D-9FA9-4A4D-B25B-C0B3C7A180BC}" dt="2022-07-22T20:08:28.029" v="1823" actId="26606"/>
          <ac:graphicFrameMkLst>
            <pc:docMk/>
            <pc:sldMk cId="3780374052" sldId="258"/>
            <ac:graphicFrameMk id="77" creationId="{FA9FCF75-B8C4-5296-F774-C340F504C49A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8:27.996" v="1822" actId="26606"/>
          <ac:graphicFrameMkLst>
            <pc:docMk/>
            <pc:sldMk cId="3780374052" sldId="258"/>
            <ac:graphicFrameMk id="79" creationId="{936F4E0A-BD62-345A-03A8-4E72242019B4}"/>
          </ac:graphicFrameMkLst>
        </pc:graphicFrameChg>
        <pc:graphicFrameChg chg="add del mod">
          <ac:chgData name="Valentin-Rodriguez, Celimar" userId="5b3cab2a-da77-46d1-b0df-ca02d21f6361" providerId="ADAL" clId="{6011B47D-9FA9-4A4D-B25B-C0B3C7A180BC}" dt="2022-07-22T20:12:58.302" v="2060" actId="26606"/>
          <ac:graphicFrameMkLst>
            <pc:docMk/>
            <pc:sldMk cId="3780374052" sldId="258"/>
            <ac:graphicFrameMk id="87" creationId="{A6A0099D-B74B-D77A-ECE7-E5B2B74C447A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9:35.905" v="1839" actId="26606"/>
          <ac:graphicFrameMkLst>
            <pc:docMk/>
            <pc:sldMk cId="3780374052" sldId="258"/>
            <ac:graphicFrameMk id="89" creationId="{AE48A7D1-7C9B-2A9E-CDDE-C0EC4360D964}"/>
          </ac:graphicFrameMkLst>
        </pc:graphicFrameChg>
        <pc:graphicFrameChg chg="add del mod">
          <ac:chgData name="Valentin-Rodriguez, Celimar" userId="5b3cab2a-da77-46d1-b0df-ca02d21f6361" providerId="ADAL" clId="{6011B47D-9FA9-4A4D-B25B-C0B3C7A180BC}" dt="2022-07-25T14:17:01.663" v="2362" actId="26606"/>
          <ac:graphicFrameMkLst>
            <pc:docMk/>
            <pc:sldMk cId="3780374052" sldId="258"/>
            <ac:graphicFrameMk id="91" creationId="{4CEA3FD1-C4A7-92E3-C926-00C76A11BA8A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5T16:56:59.449" v="2379" actId="26606"/>
          <ac:graphicFrameMkLst>
            <pc:docMk/>
            <pc:sldMk cId="3780374052" sldId="258"/>
            <ac:graphicFrameMk id="94" creationId="{3BAD75AD-24D5-7933-0E2B-28F15A42E62D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5T16:56:55.505" v="2376" actId="26606"/>
          <ac:graphicFrameMkLst>
            <pc:docMk/>
            <pc:sldMk cId="3780374052" sldId="258"/>
            <ac:graphicFrameMk id="99" creationId="{D47845D7-F6A4-7281-288C-4233D1117391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5T16:56:59.245" v="2378" actId="26606"/>
          <ac:graphicFrameMkLst>
            <pc:docMk/>
            <pc:sldMk cId="3780374052" sldId="258"/>
            <ac:graphicFrameMk id="122" creationId="{F6CC658B-74B3-D548-81F9-66684995EC75}"/>
          </ac:graphicFrameMkLst>
        </pc:graphicFrameChg>
        <pc:graphicFrameChg chg="add del mod modGraphic">
          <ac:chgData name="Valentin-Rodriguez, Celimar" userId="5b3cab2a-da77-46d1-b0df-ca02d21f6361" providerId="ADAL" clId="{6011B47D-9FA9-4A4D-B25B-C0B3C7A180BC}" dt="2022-08-04T15:49:37.627" v="5561" actId="26606"/>
          <ac:graphicFrameMkLst>
            <pc:docMk/>
            <pc:sldMk cId="3780374052" sldId="258"/>
            <ac:graphicFrameMk id="126" creationId="{736CB77D-6C9F-3DC1-AC4E-221FDAEB67B5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5T19:48:34.448" v="2402" actId="26606"/>
          <ac:graphicFrameMkLst>
            <pc:docMk/>
            <pc:sldMk cId="3780374052" sldId="258"/>
            <ac:graphicFrameMk id="128" creationId="{0194F0F8-DCB4-9EEE-C302-418F90BB74E9}"/>
          </ac:graphicFrameMkLst>
        </pc:graphicFrameChg>
        <pc:graphicFrameChg chg="add del mod modGraphic">
          <ac:chgData name="Valentin-Rodriguez, Celimar" userId="5b3cab2a-da77-46d1-b0df-ca02d21f6361" providerId="ADAL" clId="{6011B47D-9FA9-4A4D-B25B-C0B3C7A180BC}" dt="2022-08-04T15:52:18.404" v="5651" actId="26606"/>
          <ac:graphicFrameMkLst>
            <pc:docMk/>
            <pc:sldMk cId="3780374052" sldId="258"/>
            <ac:graphicFrameMk id="131" creationId="{FA113D5C-F5BF-3A2E-C0A2-5091F1881B35}"/>
          </ac:graphicFrameMkLst>
        </pc:graphicFrameChg>
        <pc:graphicFrameChg chg="add">
          <ac:chgData name="Valentin-Rodriguez, Celimar" userId="5b3cab2a-da77-46d1-b0df-ca02d21f6361" providerId="ADAL" clId="{6011B47D-9FA9-4A4D-B25B-C0B3C7A180BC}" dt="2022-08-04T15:52:18.404" v="5651" actId="26606"/>
          <ac:graphicFrameMkLst>
            <pc:docMk/>
            <pc:sldMk cId="3780374052" sldId="258"/>
            <ac:graphicFrameMk id="133" creationId="{7A6AA402-B4F3-3709-8219-658FDEEAF54F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5T19:48:36.979" v="2404" actId="26606"/>
          <ac:graphicFrameMkLst>
            <pc:docMk/>
            <pc:sldMk cId="3780374052" sldId="258"/>
            <ac:graphicFrameMk id="138" creationId="{DCF1827F-C98F-D86A-482B-FCA05D8A6EEF}"/>
          </ac:graphicFrameMkLst>
        </pc:graphicFrameChg>
        <pc:picChg chg="add del">
          <ac:chgData name="Valentin-Rodriguez, Celimar" userId="5b3cab2a-da77-46d1-b0df-ca02d21f6361" providerId="ADAL" clId="{6011B47D-9FA9-4A4D-B25B-C0B3C7A180BC}" dt="2022-07-22T20:07:13.255" v="1760" actId="26606"/>
          <ac:picMkLst>
            <pc:docMk/>
            <pc:sldMk cId="3780374052" sldId="258"/>
            <ac:picMk id="8" creationId="{AF2FE2AB-53C7-B762-2221-27A200767326}"/>
          </ac:picMkLst>
        </pc:picChg>
        <pc:picChg chg="add del">
          <ac:chgData name="Valentin-Rodriguez, Celimar" userId="5b3cab2a-da77-46d1-b0df-ca02d21f6361" providerId="ADAL" clId="{6011B47D-9FA9-4A4D-B25B-C0B3C7A180BC}" dt="2022-07-22T20:07:15.425" v="1762" actId="26606"/>
          <ac:picMkLst>
            <pc:docMk/>
            <pc:sldMk cId="3780374052" sldId="258"/>
            <ac:picMk id="23" creationId="{978A0BC4-A470-C818-F93C-169F06DD0D86}"/>
          </ac:picMkLst>
        </pc:picChg>
        <pc:picChg chg="add mod ord">
          <ac:chgData name="Valentin-Rodriguez, Celimar" userId="5b3cab2a-da77-46d1-b0df-ca02d21f6361" providerId="ADAL" clId="{6011B47D-9FA9-4A4D-B25B-C0B3C7A180BC}" dt="2022-08-04T15:52:18.404" v="5651" actId="26606"/>
          <ac:picMkLst>
            <pc:docMk/>
            <pc:sldMk cId="3780374052" sldId="258"/>
            <ac:picMk id="80" creationId="{07A8BCEE-7DA7-74FD-1F4B-555BEB015D14}"/>
          </ac:picMkLst>
        </pc:picChg>
        <pc:cxnChg chg="add del">
          <ac:chgData name="Valentin-Rodriguez, Celimar" userId="5b3cab2a-da77-46d1-b0df-ca02d21f6361" providerId="ADAL" clId="{6011B47D-9FA9-4A4D-B25B-C0B3C7A180BC}" dt="2022-07-22T20:07:13.255" v="1760" actId="26606"/>
          <ac:cxnSpMkLst>
            <pc:docMk/>
            <pc:sldMk cId="3780374052" sldId="258"/>
            <ac:cxnSpMk id="19" creationId="{67182200-4859-4C8D-BCBB-55B245C28BA3}"/>
          </ac:cxnSpMkLst>
        </pc:cxnChg>
        <pc:cxnChg chg="add del">
          <ac:chgData name="Valentin-Rodriguez, Celimar" userId="5b3cab2a-da77-46d1-b0df-ca02d21f6361" providerId="ADAL" clId="{6011B47D-9FA9-4A4D-B25B-C0B3C7A180BC}" dt="2022-07-25T19:48:34.448" v="2402" actId="26606"/>
          <ac:cxnSpMkLst>
            <pc:docMk/>
            <pc:sldMk cId="3780374052" sldId="258"/>
            <ac:cxnSpMk id="134" creationId="{67182200-4859-4C8D-BCBB-55B245C28BA3}"/>
          </ac:cxnSpMkLst>
        </pc:cxnChg>
      </pc:sldChg>
      <pc:sldChg chg="modSp new mod">
        <pc:chgData name="Valentin-Rodriguez, Celimar" userId="5b3cab2a-da77-46d1-b0df-ca02d21f6361" providerId="ADAL" clId="{6011B47D-9FA9-4A4D-B25B-C0B3C7A180BC}" dt="2022-08-08T14:08:28.820" v="6724" actId="27636"/>
        <pc:sldMkLst>
          <pc:docMk/>
          <pc:sldMk cId="1426222884" sldId="259"/>
        </pc:sldMkLst>
        <pc:spChg chg="mod">
          <ac:chgData name="Valentin-Rodriguez, Celimar" userId="5b3cab2a-da77-46d1-b0df-ca02d21f6361" providerId="ADAL" clId="{6011B47D-9FA9-4A4D-B25B-C0B3C7A180BC}" dt="2022-07-29T17:25:21.029" v="4815" actId="14100"/>
          <ac:spMkLst>
            <pc:docMk/>
            <pc:sldMk cId="1426222884" sldId="259"/>
            <ac:spMk id="2" creationId="{652830C4-0D85-E304-DE97-9A466D8BAD97}"/>
          </ac:spMkLst>
        </pc:spChg>
        <pc:spChg chg="mod">
          <ac:chgData name="Valentin-Rodriguez, Celimar" userId="5b3cab2a-da77-46d1-b0df-ca02d21f6361" providerId="ADAL" clId="{6011B47D-9FA9-4A4D-B25B-C0B3C7A180BC}" dt="2022-08-08T14:08:28.820" v="6724" actId="27636"/>
          <ac:spMkLst>
            <pc:docMk/>
            <pc:sldMk cId="1426222884" sldId="259"/>
            <ac:spMk id="3" creationId="{30B1A20A-E325-D4BF-F3A2-37A28F3660A1}"/>
          </ac:spMkLst>
        </pc:spChg>
      </pc:sldChg>
      <pc:sldChg chg="modSp new del mod">
        <pc:chgData name="Valentin-Rodriguez, Celimar" userId="5b3cab2a-da77-46d1-b0df-ca02d21f6361" providerId="ADAL" clId="{6011B47D-9FA9-4A4D-B25B-C0B3C7A180BC}" dt="2022-07-22T20:01:32.482" v="968" actId="47"/>
        <pc:sldMkLst>
          <pc:docMk/>
          <pc:sldMk cId="1030754163" sldId="260"/>
        </pc:sldMkLst>
        <pc:spChg chg="mod">
          <ac:chgData name="Valentin-Rodriguez, Celimar" userId="5b3cab2a-da77-46d1-b0df-ca02d21f6361" providerId="ADAL" clId="{6011B47D-9FA9-4A4D-B25B-C0B3C7A180BC}" dt="2022-07-22T19:53:21.918" v="456" actId="27636"/>
          <ac:spMkLst>
            <pc:docMk/>
            <pc:sldMk cId="1030754163" sldId="260"/>
            <ac:spMk id="2" creationId="{DA310AEA-EB91-6051-2E83-C6DBC629BED6}"/>
          </ac:spMkLst>
        </pc:spChg>
        <pc:spChg chg="mod">
          <ac:chgData name="Valentin-Rodriguez, Celimar" userId="5b3cab2a-da77-46d1-b0df-ca02d21f6361" providerId="ADAL" clId="{6011B47D-9FA9-4A4D-B25B-C0B3C7A180BC}" dt="2022-07-22T19:55:34.677" v="555" actId="20577"/>
          <ac:spMkLst>
            <pc:docMk/>
            <pc:sldMk cId="1030754163" sldId="260"/>
            <ac:spMk id="3" creationId="{8191EB7A-1F01-EF8F-7FD4-A02929EAD076}"/>
          </ac:spMkLst>
        </pc:spChg>
      </pc:sldChg>
      <pc:sldChg chg="addSp delSp modSp new del mod setBg setClrOvrMap delDesignElem chgLayout modNotes modNotesTx">
        <pc:chgData name="Valentin-Rodriguez, Celimar" userId="5b3cab2a-da77-46d1-b0df-ca02d21f6361" providerId="ADAL" clId="{6011B47D-9FA9-4A4D-B25B-C0B3C7A180BC}" dt="2022-07-25T11:41:41.714" v="2361" actId="47"/>
        <pc:sldMkLst>
          <pc:docMk/>
          <pc:sldMk cId="2466216808" sldId="261"/>
        </pc:sldMkLst>
        <pc:spChg chg="mod ord">
          <ac:chgData name="Valentin-Rodriguez, Celimar" userId="5b3cab2a-da77-46d1-b0df-ca02d21f6361" providerId="ADAL" clId="{6011B47D-9FA9-4A4D-B25B-C0B3C7A180BC}" dt="2022-07-25T11:40:32.950" v="2331" actId="700"/>
          <ac:spMkLst>
            <pc:docMk/>
            <pc:sldMk cId="2466216808" sldId="261"/>
            <ac:spMk id="2" creationId="{BD366D1B-6BAE-62E7-382E-2D07FED57462}"/>
          </ac:spMkLst>
        </pc:spChg>
        <pc:spChg chg="add del mod">
          <ac:chgData name="Valentin-Rodriguez, Celimar" userId="5b3cab2a-da77-46d1-b0df-ca02d21f6361" providerId="ADAL" clId="{6011B47D-9FA9-4A4D-B25B-C0B3C7A180BC}" dt="2022-07-22T20:10:11.639" v="1844" actId="26606"/>
          <ac:spMkLst>
            <pc:docMk/>
            <pc:sldMk cId="2466216808" sldId="261"/>
            <ac:spMk id="3" creationId="{BBEA0D90-53A9-6982-4C4C-0EF8EC40EDBE}"/>
          </ac:spMkLst>
        </pc:spChg>
        <pc:spChg chg="add del">
          <ac:chgData name="Valentin-Rodriguez, Celimar" userId="5b3cab2a-da77-46d1-b0df-ca02d21f6361" providerId="ADAL" clId="{6011B47D-9FA9-4A4D-B25B-C0B3C7A180BC}" dt="2022-07-22T20:10:10.293" v="1841" actId="26606"/>
          <ac:spMkLst>
            <pc:docMk/>
            <pc:sldMk cId="2466216808" sldId="261"/>
            <ac:spMk id="9" creationId="{8DF67618-B87B-4195-8E24-3B126F79FF55}"/>
          </ac:spMkLst>
        </pc:spChg>
        <pc:spChg chg="add del mod">
          <ac:chgData name="Valentin-Rodriguez, Celimar" userId="5b3cab2a-da77-46d1-b0df-ca02d21f6361" providerId="ADAL" clId="{6011B47D-9FA9-4A4D-B25B-C0B3C7A180BC}" dt="2022-07-25T11:37:41.907" v="2171" actId="26606"/>
          <ac:spMkLst>
            <pc:docMk/>
            <pc:sldMk cId="2466216808" sldId="261"/>
            <ac:spMk id="10" creationId="{9228552E-C8B1-4A80-8448-0787CE0FC704}"/>
          </ac:spMkLst>
        </pc:spChg>
        <pc:spChg chg="add del">
          <ac:chgData name="Valentin-Rodriguez, Celimar" userId="5b3cab2a-da77-46d1-b0df-ca02d21f6361" providerId="ADAL" clId="{6011B47D-9FA9-4A4D-B25B-C0B3C7A180BC}" dt="2022-07-22T20:10:10.293" v="1841" actId="26606"/>
          <ac:spMkLst>
            <pc:docMk/>
            <pc:sldMk cId="2466216808" sldId="261"/>
            <ac:spMk id="11" creationId="{64960379-9FF9-400A-A8A8-F5AB633FD3BF}"/>
          </ac:spMkLst>
        </pc:spChg>
        <pc:spChg chg="add del">
          <ac:chgData name="Valentin-Rodriguez, Celimar" userId="5b3cab2a-da77-46d1-b0df-ca02d21f6361" providerId="ADAL" clId="{6011B47D-9FA9-4A4D-B25B-C0B3C7A180BC}" dt="2022-07-22T20:10:11.625" v="1843" actId="26606"/>
          <ac:spMkLst>
            <pc:docMk/>
            <pc:sldMk cId="2466216808" sldId="261"/>
            <ac:spMk id="26" creationId="{3CFEB548-CACC-4915-BA3A-ECFAD4BE055B}"/>
          </ac:spMkLst>
        </pc:spChg>
        <pc:spChg chg="add del">
          <ac:chgData name="Valentin-Rodriguez, Celimar" userId="5b3cab2a-da77-46d1-b0df-ca02d21f6361" providerId="ADAL" clId="{6011B47D-9FA9-4A4D-B25B-C0B3C7A180BC}" dt="2022-07-22T20:10:11.625" v="1843" actId="26606"/>
          <ac:spMkLst>
            <pc:docMk/>
            <pc:sldMk cId="2466216808" sldId="261"/>
            <ac:spMk id="27" creationId="{7A4FCEB1-CD0B-4966-8A9D-F458E4F79B0B}"/>
          </ac:spMkLst>
        </pc:spChg>
        <pc:spChg chg="add del">
          <ac:chgData name="Valentin-Rodriguez, Celimar" userId="5b3cab2a-da77-46d1-b0df-ca02d21f6361" providerId="ADAL" clId="{6011B47D-9FA9-4A4D-B25B-C0B3C7A180BC}" dt="2022-07-22T20:10:11.625" v="1843" actId="26606"/>
          <ac:spMkLst>
            <pc:docMk/>
            <pc:sldMk cId="2466216808" sldId="261"/>
            <ac:spMk id="28" creationId="{337DD617-02C2-4388-A86E-BAB7BD2847FF}"/>
          </ac:spMkLst>
        </pc:spChg>
        <pc:spChg chg="add del">
          <ac:chgData name="Valentin-Rodriguez, Celimar" userId="5b3cab2a-da77-46d1-b0df-ca02d21f6361" providerId="ADAL" clId="{6011B47D-9FA9-4A4D-B25B-C0B3C7A180BC}" dt="2022-07-22T20:10:11.625" v="1843" actId="26606"/>
          <ac:spMkLst>
            <pc:docMk/>
            <pc:sldMk cId="2466216808" sldId="261"/>
            <ac:spMk id="35" creationId="{D3B7B9BA-215A-4923-954F-3DAE9523ABEB}"/>
          </ac:spMkLst>
        </pc:spChg>
        <pc:spChg chg="add del">
          <ac:chgData name="Valentin-Rodriguez, Celimar" userId="5b3cab2a-da77-46d1-b0df-ca02d21f6361" providerId="ADAL" clId="{6011B47D-9FA9-4A4D-B25B-C0B3C7A180BC}" dt="2022-07-25T11:37:20.755" v="2164" actId="26606"/>
          <ac:spMkLst>
            <pc:docMk/>
            <pc:sldMk cId="2466216808" sldId="261"/>
            <ac:spMk id="57" creationId="{99192C51-B764-4A9B-9587-5EF8B628B8D9}"/>
          </ac:spMkLst>
        </pc:spChg>
        <pc:spChg chg="add del">
          <ac:chgData name="Valentin-Rodriguez, Celimar" userId="5b3cab2a-da77-46d1-b0df-ca02d21f6361" providerId="ADAL" clId="{6011B47D-9FA9-4A4D-B25B-C0B3C7A180BC}" dt="2022-07-25T11:37:23.630" v="2166" actId="26606"/>
          <ac:spMkLst>
            <pc:docMk/>
            <pc:sldMk cId="2466216808" sldId="261"/>
            <ac:spMk id="60" creationId="{FCEC2294-5A7B-45E5-9251-C1AA89F4ADCF}"/>
          </ac:spMkLst>
        </pc:spChg>
        <pc:spChg chg="add del">
          <ac:chgData name="Valentin-Rodriguez, Celimar" userId="5b3cab2a-da77-46d1-b0df-ca02d21f6361" providerId="ADAL" clId="{6011B47D-9FA9-4A4D-B25B-C0B3C7A180BC}" dt="2022-07-25T11:37:25.427" v="2168" actId="26606"/>
          <ac:spMkLst>
            <pc:docMk/>
            <pc:sldMk cId="2466216808" sldId="261"/>
            <ac:spMk id="62" creationId="{FCEC2294-5A7B-45E5-9251-C1AA89F4ADCF}"/>
          </ac:spMkLst>
        </pc:spChg>
        <pc:spChg chg="add del">
          <ac:chgData name="Valentin-Rodriguez, Celimar" userId="5b3cab2a-da77-46d1-b0df-ca02d21f6361" providerId="ADAL" clId="{6011B47D-9FA9-4A4D-B25B-C0B3C7A180BC}" dt="2022-07-25T11:37:41.840" v="2170" actId="26606"/>
          <ac:spMkLst>
            <pc:docMk/>
            <pc:sldMk cId="2466216808" sldId="261"/>
            <ac:spMk id="65" creationId="{5AA03EDC-7067-4DFF-B672-541D016AAAB8}"/>
          </ac:spMkLst>
        </pc:spChg>
        <pc:spChg chg="add del">
          <ac:chgData name="Valentin-Rodriguez, Celimar" userId="5b3cab2a-da77-46d1-b0df-ca02d21f6361" providerId="ADAL" clId="{6011B47D-9FA9-4A4D-B25B-C0B3C7A180BC}" dt="2022-07-25T11:37:41.840" v="2170" actId="26606"/>
          <ac:spMkLst>
            <pc:docMk/>
            <pc:sldMk cId="2466216808" sldId="261"/>
            <ac:spMk id="66" creationId="{0EBF3E39-B0BE-496A-8604-9007470FFA3A}"/>
          </ac:spMkLst>
        </pc:spChg>
        <pc:spChg chg="add del">
          <ac:chgData name="Valentin-Rodriguez, Celimar" userId="5b3cab2a-da77-46d1-b0df-ca02d21f6361" providerId="ADAL" clId="{6011B47D-9FA9-4A4D-B25B-C0B3C7A180BC}" dt="2022-07-25T11:40:25.287" v="2330" actId="700"/>
          <ac:spMkLst>
            <pc:docMk/>
            <pc:sldMk cId="2466216808" sldId="261"/>
            <ac:spMk id="68" creationId="{2B566528-1B12-4246-9431-5C2D7D081168}"/>
          </ac:spMkLst>
        </pc:spChg>
        <pc:spChg chg="add del">
          <ac:chgData name="Valentin-Rodriguez, Celimar" userId="5b3cab2a-da77-46d1-b0df-ca02d21f6361" providerId="ADAL" clId="{6011B47D-9FA9-4A4D-B25B-C0B3C7A180BC}" dt="2022-07-25T11:40:07.346" v="2317" actId="26606"/>
          <ac:spMkLst>
            <pc:docMk/>
            <pc:sldMk cId="2466216808" sldId="261"/>
            <ac:spMk id="77" creationId="{2B566528-1B12-4246-9431-5C2D7D081168}"/>
          </ac:spMkLst>
        </pc:spChg>
        <pc:spChg chg="add del">
          <ac:chgData name="Valentin-Rodriguez, Celimar" userId="5b3cab2a-da77-46d1-b0df-ca02d21f6361" providerId="ADAL" clId="{6011B47D-9FA9-4A4D-B25B-C0B3C7A180BC}" dt="2022-07-25T11:40:14.125" v="2327" actId="26606"/>
          <ac:spMkLst>
            <pc:docMk/>
            <pc:sldMk cId="2466216808" sldId="261"/>
            <ac:spMk id="81" creationId="{A580F890-B085-4E95-96AA-55AEBEC5CE6E}"/>
          </ac:spMkLst>
        </pc:spChg>
        <pc:spChg chg="add del">
          <ac:chgData name="Valentin-Rodriguez, Celimar" userId="5b3cab2a-da77-46d1-b0df-ca02d21f6361" providerId="ADAL" clId="{6011B47D-9FA9-4A4D-B25B-C0B3C7A180BC}" dt="2022-07-25T11:40:14.125" v="2327" actId="26606"/>
          <ac:spMkLst>
            <pc:docMk/>
            <pc:sldMk cId="2466216808" sldId="261"/>
            <ac:spMk id="85" creationId="{1E547BA6-BAE0-43BB-A7CA-60F69CE252F0}"/>
          </ac:spMkLst>
        </pc:spChg>
        <pc:spChg chg="add del">
          <ac:chgData name="Valentin-Rodriguez, Celimar" userId="5b3cab2a-da77-46d1-b0df-ca02d21f6361" providerId="ADAL" clId="{6011B47D-9FA9-4A4D-B25B-C0B3C7A180BC}" dt="2022-07-25T11:40:08.688" v="2319" actId="26606"/>
          <ac:spMkLst>
            <pc:docMk/>
            <pc:sldMk cId="2466216808" sldId="261"/>
            <ac:spMk id="87" creationId="{2B566528-1B12-4246-9431-5C2D7D081168}"/>
          </ac:spMkLst>
        </pc:spChg>
        <pc:spChg chg="add del">
          <ac:chgData name="Valentin-Rodriguez, Celimar" userId="5b3cab2a-da77-46d1-b0df-ca02d21f6361" providerId="ADAL" clId="{6011B47D-9FA9-4A4D-B25B-C0B3C7A180BC}" dt="2022-07-25T11:40:09.375" v="2321" actId="26606"/>
          <ac:spMkLst>
            <pc:docMk/>
            <pc:sldMk cId="2466216808" sldId="261"/>
            <ac:spMk id="95" creationId="{2B566528-1B12-4246-9431-5C2D7D081168}"/>
          </ac:spMkLst>
        </pc:spChg>
        <pc:spChg chg="add del">
          <ac:chgData name="Valentin-Rodriguez, Celimar" userId="5b3cab2a-da77-46d1-b0df-ca02d21f6361" providerId="ADAL" clId="{6011B47D-9FA9-4A4D-B25B-C0B3C7A180BC}" dt="2022-07-25T11:40:10.825" v="2323" actId="26606"/>
          <ac:spMkLst>
            <pc:docMk/>
            <pc:sldMk cId="2466216808" sldId="261"/>
            <ac:spMk id="99" creationId="{4038CB10-1F5C-4D54-9DF7-12586DE5B007}"/>
          </ac:spMkLst>
        </pc:spChg>
        <pc:spChg chg="add del">
          <ac:chgData name="Valentin-Rodriguez, Celimar" userId="5b3cab2a-da77-46d1-b0df-ca02d21f6361" providerId="ADAL" clId="{6011B47D-9FA9-4A4D-B25B-C0B3C7A180BC}" dt="2022-07-25T11:40:10.825" v="2323" actId="26606"/>
          <ac:spMkLst>
            <pc:docMk/>
            <pc:sldMk cId="2466216808" sldId="261"/>
            <ac:spMk id="100" creationId="{73ED6512-6858-4552-B699-9A97FE9A4EA2}"/>
          </ac:spMkLst>
        </pc:spChg>
        <pc:spChg chg="add del">
          <ac:chgData name="Valentin-Rodriguez, Celimar" userId="5b3cab2a-da77-46d1-b0df-ca02d21f6361" providerId="ADAL" clId="{6011B47D-9FA9-4A4D-B25B-C0B3C7A180BC}" dt="2022-07-25T11:40:12.380" v="2325" actId="26606"/>
          <ac:spMkLst>
            <pc:docMk/>
            <pc:sldMk cId="2466216808" sldId="261"/>
            <ac:spMk id="102" creationId="{FCEC2294-5A7B-45E5-9251-C1AA89F4ADCF}"/>
          </ac:spMkLst>
        </pc:spChg>
        <pc:spChg chg="add del">
          <ac:chgData name="Valentin-Rodriguez, Celimar" userId="5b3cab2a-da77-46d1-b0df-ca02d21f6361" providerId="ADAL" clId="{6011B47D-9FA9-4A4D-B25B-C0B3C7A180BC}" dt="2022-07-25T11:40:14.125" v="2327" actId="26606"/>
          <ac:spMkLst>
            <pc:docMk/>
            <pc:sldMk cId="2466216808" sldId="261"/>
            <ac:spMk id="105" creationId="{2B566528-1B12-4246-9431-5C2D7D081168}"/>
          </ac:spMkLst>
        </pc:spChg>
        <pc:spChg chg="add del">
          <ac:chgData name="Valentin-Rodriguez, Celimar" userId="5b3cab2a-da77-46d1-b0df-ca02d21f6361" providerId="ADAL" clId="{6011B47D-9FA9-4A4D-B25B-C0B3C7A180BC}" dt="2022-07-25T11:40:14.125" v="2327" actId="26606"/>
          <ac:spMkLst>
            <pc:docMk/>
            <pc:sldMk cId="2466216808" sldId="261"/>
            <ac:spMk id="106" creationId="{2E80C965-DB6D-4F81-9E9E-B027384D0BD6}"/>
          </ac:spMkLst>
        </pc:spChg>
        <pc:spChg chg="add del">
          <ac:chgData name="Valentin-Rodriguez, Celimar" userId="5b3cab2a-da77-46d1-b0df-ca02d21f6361" providerId="ADAL" clId="{6011B47D-9FA9-4A4D-B25B-C0B3C7A180BC}" dt="2022-07-25T11:40:14.125" v="2327" actId="26606"/>
          <ac:spMkLst>
            <pc:docMk/>
            <pc:sldMk cId="2466216808" sldId="261"/>
            <ac:spMk id="107" creationId="{D3F51FEB-38FB-4F6C-9F7B-2F2AFAB65463}"/>
          </ac:spMkLst>
        </pc:spChg>
        <pc:spChg chg="add del">
          <ac:chgData name="Valentin-Rodriguez, Celimar" userId="5b3cab2a-da77-46d1-b0df-ca02d21f6361" providerId="ADAL" clId="{6011B47D-9FA9-4A4D-B25B-C0B3C7A180BC}" dt="2022-07-25T11:40:22.337" v="2329" actId="26606"/>
          <ac:spMkLst>
            <pc:docMk/>
            <pc:sldMk cId="2466216808" sldId="261"/>
            <ac:spMk id="109" creationId="{9B6A81E7-2A43-4366-8431-1FA7A780A2E6}"/>
          </ac:spMkLst>
        </pc:spChg>
        <pc:spChg chg="add del">
          <ac:chgData name="Valentin-Rodriguez, Celimar" userId="5b3cab2a-da77-46d1-b0df-ca02d21f6361" providerId="ADAL" clId="{6011B47D-9FA9-4A4D-B25B-C0B3C7A180BC}" dt="2022-07-25T11:40:22.337" v="2329" actId="26606"/>
          <ac:spMkLst>
            <pc:docMk/>
            <pc:sldMk cId="2466216808" sldId="261"/>
            <ac:spMk id="110" creationId="{D09B7001-6C15-47E8-8C3B-A6EB53C98D3A}"/>
          </ac:spMkLst>
        </pc:spChg>
        <pc:spChg chg="add del">
          <ac:chgData name="Valentin-Rodriguez, Celimar" userId="5b3cab2a-da77-46d1-b0df-ca02d21f6361" providerId="ADAL" clId="{6011B47D-9FA9-4A4D-B25B-C0B3C7A180BC}" dt="2022-07-25T11:40:22.337" v="2329" actId="26606"/>
          <ac:spMkLst>
            <pc:docMk/>
            <pc:sldMk cId="2466216808" sldId="261"/>
            <ac:spMk id="111" creationId="{7D3D7337-C310-4B2B-BE2D-98E9D6EC0DC8}"/>
          </ac:spMkLst>
        </pc:spChg>
        <pc:grpChg chg="add del">
          <ac:chgData name="Valentin-Rodriguez, Celimar" userId="5b3cab2a-da77-46d1-b0df-ca02d21f6361" providerId="ADAL" clId="{6011B47D-9FA9-4A4D-B25B-C0B3C7A180BC}" dt="2022-07-22T20:10:10.293" v="1841" actId="26606"/>
          <ac:grpSpMkLst>
            <pc:docMk/>
            <pc:sldMk cId="2466216808" sldId="261"/>
            <ac:grpSpMk id="13" creationId="{2C491629-AE25-486B-9B22-2CE4EE8F7E47}"/>
          </ac:grpSpMkLst>
        </pc:grpChg>
        <pc:grpChg chg="add del">
          <ac:chgData name="Valentin-Rodriguez, Celimar" userId="5b3cab2a-da77-46d1-b0df-ca02d21f6361" providerId="ADAL" clId="{6011B47D-9FA9-4A4D-B25B-C0B3C7A180BC}" dt="2022-07-22T20:10:10.293" v="1841" actId="26606"/>
          <ac:grpSpMkLst>
            <pc:docMk/>
            <pc:sldMk cId="2466216808" sldId="261"/>
            <ac:grpSpMk id="17" creationId="{43F5E015-E085-4624-B431-B42414448684}"/>
          </ac:grpSpMkLst>
        </pc:grpChg>
        <pc:grpChg chg="add del">
          <ac:chgData name="Valentin-Rodriguez, Celimar" userId="5b3cab2a-da77-46d1-b0df-ca02d21f6361" providerId="ADAL" clId="{6011B47D-9FA9-4A4D-B25B-C0B3C7A180BC}" dt="2022-07-22T20:10:11.625" v="1843" actId="26606"/>
          <ac:grpSpMkLst>
            <pc:docMk/>
            <pc:sldMk cId="2466216808" sldId="261"/>
            <ac:grpSpMk id="29" creationId="{D3866B94-A099-49F6-A378-974CED7F572C}"/>
          </ac:grpSpMkLst>
        </pc:grpChg>
        <pc:grpChg chg="add del">
          <ac:chgData name="Valentin-Rodriguez, Celimar" userId="5b3cab2a-da77-46d1-b0df-ca02d21f6361" providerId="ADAL" clId="{6011B47D-9FA9-4A4D-B25B-C0B3C7A180BC}" dt="2022-07-22T20:10:11.625" v="1843" actId="26606"/>
          <ac:grpSpMkLst>
            <pc:docMk/>
            <pc:sldMk cId="2466216808" sldId="261"/>
            <ac:grpSpMk id="34" creationId="{6971532D-ED15-4EA1-8D74-8B9D49117B1E}"/>
          </ac:grpSpMkLst>
        </pc:grpChg>
        <pc:grpChg chg="add del">
          <ac:chgData name="Valentin-Rodriguez, Celimar" userId="5b3cab2a-da77-46d1-b0df-ca02d21f6361" providerId="ADAL" clId="{6011B47D-9FA9-4A4D-B25B-C0B3C7A180BC}" dt="2022-07-22T20:10:11.625" v="1843" actId="26606"/>
          <ac:grpSpMkLst>
            <pc:docMk/>
            <pc:sldMk cId="2466216808" sldId="261"/>
            <ac:grpSpMk id="37" creationId="{34013081-B23F-45CB-A45B-562B629ADB7B}"/>
          </ac:grpSpMkLst>
        </pc:grpChg>
        <pc:grpChg chg="add del">
          <ac:chgData name="Valentin-Rodriguez, Celimar" userId="5b3cab2a-da77-46d1-b0df-ca02d21f6361" providerId="ADAL" clId="{6011B47D-9FA9-4A4D-B25B-C0B3C7A180BC}" dt="2022-07-22T20:10:11.625" v="1843" actId="26606"/>
          <ac:grpSpMkLst>
            <pc:docMk/>
            <pc:sldMk cId="2466216808" sldId="261"/>
            <ac:grpSpMk id="44" creationId="{4527D98C-AF53-420B-A7B6-DD5AA7D5339E}"/>
          </ac:grpSpMkLst>
        </pc:grpChg>
        <pc:grpChg chg="add del">
          <ac:chgData name="Valentin-Rodriguez, Celimar" userId="5b3cab2a-da77-46d1-b0df-ca02d21f6361" providerId="ADAL" clId="{6011B47D-9FA9-4A4D-B25B-C0B3C7A180BC}" dt="2022-07-25T11:40:25.287" v="2330" actId="700"/>
          <ac:grpSpMkLst>
            <pc:docMk/>
            <pc:sldMk cId="2466216808" sldId="261"/>
            <ac:grpSpMk id="69" creationId="{4724F874-E407-41A5-918C-1CF5DF5269E1}"/>
          </ac:grpSpMkLst>
        </pc:grpChg>
        <pc:grpChg chg="add del">
          <ac:chgData name="Valentin-Rodriguez, Celimar" userId="5b3cab2a-da77-46d1-b0df-ca02d21f6361" providerId="ADAL" clId="{6011B47D-9FA9-4A4D-B25B-C0B3C7A180BC}" dt="2022-07-25T11:40:25.287" v="2330" actId="700"/>
          <ac:grpSpMkLst>
            <pc:docMk/>
            <pc:sldMk cId="2466216808" sldId="261"/>
            <ac:grpSpMk id="71" creationId="{DC8D6E3B-FFED-480F-941D-FE376375B8B7}"/>
          </ac:grpSpMkLst>
        </pc:grpChg>
        <pc:grpChg chg="add del">
          <ac:chgData name="Valentin-Rodriguez, Celimar" userId="5b3cab2a-da77-46d1-b0df-ca02d21f6361" providerId="ADAL" clId="{6011B47D-9FA9-4A4D-B25B-C0B3C7A180BC}" dt="2022-07-25T11:40:07.346" v="2317" actId="26606"/>
          <ac:grpSpMkLst>
            <pc:docMk/>
            <pc:sldMk cId="2466216808" sldId="261"/>
            <ac:grpSpMk id="79" creationId="{4724F874-E407-41A5-918C-1CF5DF5269E1}"/>
          </ac:grpSpMkLst>
        </pc:grpChg>
        <pc:grpChg chg="add del">
          <ac:chgData name="Valentin-Rodriguez, Celimar" userId="5b3cab2a-da77-46d1-b0df-ca02d21f6361" providerId="ADAL" clId="{6011B47D-9FA9-4A4D-B25B-C0B3C7A180BC}" dt="2022-07-25T11:40:07.346" v="2317" actId="26606"/>
          <ac:grpSpMkLst>
            <pc:docMk/>
            <pc:sldMk cId="2466216808" sldId="261"/>
            <ac:grpSpMk id="83" creationId="{DC8D6E3B-FFED-480F-941D-FE376375B8B7}"/>
          </ac:grpSpMkLst>
        </pc:grpChg>
        <pc:grpChg chg="add del">
          <ac:chgData name="Valentin-Rodriguez, Celimar" userId="5b3cab2a-da77-46d1-b0df-ca02d21f6361" providerId="ADAL" clId="{6011B47D-9FA9-4A4D-B25B-C0B3C7A180BC}" dt="2022-07-25T11:40:08.688" v="2319" actId="26606"/>
          <ac:grpSpMkLst>
            <pc:docMk/>
            <pc:sldMk cId="2466216808" sldId="261"/>
            <ac:grpSpMk id="88" creationId="{4724F874-E407-41A5-918C-1CF5DF5269E1}"/>
          </ac:grpSpMkLst>
        </pc:grpChg>
        <pc:grpChg chg="add del">
          <ac:chgData name="Valentin-Rodriguez, Celimar" userId="5b3cab2a-da77-46d1-b0df-ca02d21f6361" providerId="ADAL" clId="{6011B47D-9FA9-4A4D-B25B-C0B3C7A180BC}" dt="2022-07-25T11:40:08.688" v="2319" actId="26606"/>
          <ac:grpSpMkLst>
            <pc:docMk/>
            <pc:sldMk cId="2466216808" sldId="261"/>
            <ac:grpSpMk id="91" creationId="{DC8D6E3B-FFED-480F-941D-FE376375B8B7}"/>
          </ac:grpSpMkLst>
        </pc:grpChg>
        <pc:grpChg chg="add del">
          <ac:chgData name="Valentin-Rodriguez, Celimar" userId="5b3cab2a-da77-46d1-b0df-ca02d21f6361" providerId="ADAL" clId="{6011B47D-9FA9-4A4D-B25B-C0B3C7A180BC}" dt="2022-07-25T11:40:09.375" v="2321" actId="26606"/>
          <ac:grpSpMkLst>
            <pc:docMk/>
            <pc:sldMk cId="2466216808" sldId="261"/>
            <ac:grpSpMk id="96" creationId="{4724F874-E407-41A5-918C-1CF5DF5269E1}"/>
          </ac:grpSpMkLst>
        </pc:grpChg>
        <pc:grpChg chg="add del">
          <ac:chgData name="Valentin-Rodriguez, Celimar" userId="5b3cab2a-da77-46d1-b0df-ca02d21f6361" providerId="ADAL" clId="{6011B47D-9FA9-4A4D-B25B-C0B3C7A180BC}" dt="2022-07-25T11:40:09.375" v="2321" actId="26606"/>
          <ac:grpSpMkLst>
            <pc:docMk/>
            <pc:sldMk cId="2466216808" sldId="261"/>
            <ac:grpSpMk id="97" creationId="{DC8D6E3B-FFED-480F-941D-FE376375B8B7}"/>
          </ac:grpSpMkLst>
        </pc:grpChg>
        <pc:graphicFrameChg chg="add del">
          <ac:chgData name="Valentin-Rodriguez, Celimar" userId="5b3cab2a-da77-46d1-b0df-ca02d21f6361" providerId="ADAL" clId="{6011B47D-9FA9-4A4D-B25B-C0B3C7A180BC}" dt="2022-07-22T20:10:10.293" v="1841" actId="26606"/>
          <ac:graphicFrameMkLst>
            <pc:docMk/>
            <pc:sldMk cId="2466216808" sldId="261"/>
            <ac:graphicFrameMk id="5" creationId="{39A7853D-E591-BDCE-F3F2-D1F993F644AF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10:11.625" v="1843" actId="26606"/>
          <ac:graphicFrameMkLst>
            <pc:docMk/>
            <pc:sldMk cId="2466216808" sldId="261"/>
            <ac:graphicFrameMk id="50" creationId="{C9575B3A-8E89-B412-A9D2-42867C4F11BA}"/>
          </ac:graphicFrameMkLst>
        </pc:graphicFrameChg>
        <pc:graphicFrameChg chg="add mod ord modGraphic">
          <ac:chgData name="Valentin-Rodriguez, Celimar" userId="5b3cab2a-da77-46d1-b0df-ca02d21f6361" providerId="ADAL" clId="{6011B47D-9FA9-4A4D-B25B-C0B3C7A180BC}" dt="2022-07-25T11:40:32.950" v="2331" actId="700"/>
          <ac:graphicFrameMkLst>
            <pc:docMk/>
            <pc:sldMk cId="2466216808" sldId="261"/>
            <ac:graphicFrameMk id="52" creationId="{21910BC9-E757-2BCC-5ADF-FC474302D3C2}"/>
          </ac:graphicFrameMkLst>
        </pc:graphicFrameChg>
        <pc:picChg chg="add del mod ord">
          <ac:chgData name="Valentin-Rodriguez, Celimar" userId="5b3cab2a-da77-46d1-b0df-ca02d21f6361" providerId="ADAL" clId="{6011B47D-9FA9-4A4D-B25B-C0B3C7A180BC}" dt="2022-07-25T11:40:36.247" v="2332" actId="478"/>
          <ac:picMkLst>
            <pc:docMk/>
            <pc:sldMk cId="2466216808" sldId="261"/>
            <ac:picMk id="6" creationId="{047CD4FF-A5A0-1328-EB66-A562CDBC26F0}"/>
          </ac:picMkLst>
        </pc:picChg>
        <pc:cxnChg chg="add del">
          <ac:chgData name="Valentin-Rodriguez, Celimar" userId="5b3cab2a-da77-46d1-b0df-ca02d21f6361" providerId="ADAL" clId="{6011B47D-9FA9-4A4D-B25B-C0B3C7A180BC}" dt="2022-07-25T11:37:23.630" v="2166" actId="26606"/>
          <ac:cxnSpMkLst>
            <pc:docMk/>
            <pc:sldMk cId="2466216808" sldId="261"/>
            <ac:cxnSpMk id="59" creationId="{67182200-4859-4C8D-BCBB-55B245C28BA3}"/>
          </ac:cxnSpMkLst>
        </pc:cxnChg>
        <pc:cxnChg chg="add del">
          <ac:chgData name="Valentin-Rodriguez, Celimar" userId="5b3cab2a-da77-46d1-b0df-ca02d21f6361" providerId="ADAL" clId="{6011B47D-9FA9-4A4D-B25B-C0B3C7A180BC}" dt="2022-07-25T11:37:25.427" v="2168" actId="26606"/>
          <ac:cxnSpMkLst>
            <pc:docMk/>
            <pc:sldMk cId="2466216808" sldId="261"/>
            <ac:cxnSpMk id="63" creationId="{67182200-4859-4C8D-BCBB-55B245C28BA3}"/>
          </ac:cxnSpMkLst>
        </pc:cxnChg>
        <pc:cxnChg chg="add del">
          <ac:chgData name="Valentin-Rodriguez, Celimar" userId="5b3cab2a-da77-46d1-b0df-ca02d21f6361" providerId="ADAL" clId="{6011B47D-9FA9-4A4D-B25B-C0B3C7A180BC}" dt="2022-07-25T11:40:12.380" v="2325" actId="26606"/>
          <ac:cxnSpMkLst>
            <pc:docMk/>
            <pc:sldMk cId="2466216808" sldId="261"/>
            <ac:cxnSpMk id="103" creationId="{67182200-4859-4C8D-BCBB-55B245C28BA3}"/>
          </ac:cxnSpMkLst>
        </pc:cxnChg>
      </pc:sldChg>
      <pc:sldChg chg="addSp delSp modSp new mod setBg">
        <pc:chgData name="Valentin-Rodriguez, Celimar" userId="5b3cab2a-da77-46d1-b0df-ca02d21f6361" providerId="ADAL" clId="{6011B47D-9FA9-4A4D-B25B-C0B3C7A180BC}" dt="2022-08-04T18:24:13.914" v="5922" actId="20577"/>
        <pc:sldMkLst>
          <pc:docMk/>
          <pc:sldMk cId="3218420317" sldId="262"/>
        </pc:sldMkLst>
        <pc:spChg chg="mod">
          <ac:chgData name="Valentin-Rodriguez, Celimar" userId="5b3cab2a-da77-46d1-b0df-ca02d21f6361" providerId="ADAL" clId="{6011B47D-9FA9-4A4D-B25B-C0B3C7A180BC}" dt="2022-08-04T18:24:13.914" v="5922" actId="20577"/>
          <ac:spMkLst>
            <pc:docMk/>
            <pc:sldMk cId="3218420317" sldId="262"/>
            <ac:spMk id="2" creationId="{54BDD8B0-85B9-EC01-D31F-40B3BC093741}"/>
          </ac:spMkLst>
        </pc:spChg>
        <pc:spChg chg="mod">
          <ac:chgData name="Valentin-Rodriguez, Celimar" userId="5b3cab2a-da77-46d1-b0df-ca02d21f6361" providerId="ADAL" clId="{6011B47D-9FA9-4A4D-B25B-C0B3C7A180BC}" dt="2022-08-04T15:35:00.523" v="5548" actId="114"/>
          <ac:spMkLst>
            <pc:docMk/>
            <pc:sldMk cId="3218420317" sldId="262"/>
            <ac:spMk id="3" creationId="{E5F1C53C-1503-7BA7-B73E-824208BCA346}"/>
          </ac:spMkLst>
        </pc:spChg>
        <pc:spChg chg="add del">
          <ac:chgData name="Valentin-Rodriguez, Celimar" userId="5b3cab2a-da77-46d1-b0df-ca02d21f6361" providerId="ADAL" clId="{6011B47D-9FA9-4A4D-B25B-C0B3C7A180BC}" dt="2022-07-29T16:07:16.292" v="4215" actId="26606"/>
          <ac:spMkLst>
            <pc:docMk/>
            <pc:sldMk cId="3218420317" sldId="262"/>
            <ac:spMk id="10" creationId="{23A58148-D452-4F6F-A2FE-EED968DE1970}"/>
          </ac:spMkLst>
        </pc:spChg>
        <pc:picChg chg="add del">
          <ac:chgData name="Valentin-Rodriguez, Celimar" userId="5b3cab2a-da77-46d1-b0df-ca02d21f6361" providerId="ADAL" clId="{6011B47D-9FA9-4A4D-B25B-C0B3C7A180BC}" dt="2022-07-29T16:07:16.292" v="4215" actId="26606"/>
          <ac:picMkLst>
            <pc:docMk/>
            <pc:sldMk cId="3218420317" sldId="262"/>
            <ac:picMk id="7" creationId="{05945418-8FE2-DC13-2655-08198D62BCC9}"/>
          </ac:picMkLst>
        </pc:picChg>
      </pc:sldChg>
      <pc:sldChg chg="addSp delSp modSp new add del mod setBg modClrScheme delDesignElem chgLayout">
        <pc:chgData name="Valentin-Rodriguez, Celimar" userId="5b3cab2a-da77-46d1-b0df-ca02d21f6361" providerId="ADAL" clId="{6011B47D-9FA9-4A4D-B25B-C0B3C7A180BC}" dt="2022-07-25T19:52:58.290" v="2429" actId="47"/>
        <pc:sldMkLst>
          <pc:docMk/>
          <pc:sldMk cId="2318878418" sldId="263"/>
        </pc:sldMkLst>
        <pc:spChg chg="mod ord">
          <ac:chgData name="Valentin-Rodriguez, Celimar" userId="5b3cab2a-da77-46d1-b0df-ca02d21f6361" providerId="ADAL" clId="{6011B47D-9FA9-4A4D-B25B-C0B3C7A180BC}" dt="2022-07-25T19:51:47.726" v="2422" actId="700"/>
          <ac:spMkLst>
            <pc:docMk/>
            <pc:sldMk cId="2318878418" sldId="263"/>
            <ac:spMk id="2" creationId="{715AD6C5-7946-481F-3E17-41EAA48D3F5F}"/>
          </ac:spMkLst>
        </pc:spChg>
        <pc:spChg chg="add del mod">
          <ac:chgData name="Valentin-Rodriguez, Celimar" userId="5b3cab2a-da77-46d1-b0df-ca02d21f6361" providerId="ADAL" clId="{6011B47D-9FA9-4A4D-B25B-C0B3C7A180BC}" dt="2022-07-22T20:04:39.130" v="1331" actId="26606"/>
          <ac:spMkLst>
            <pc:docMk/>
            <pc:sldMk cId="2318878418" sldId="263"/>
            <ac:spMk id="3" creationId="{79069E8C-F716-44B0-3AC5-94C150647225}"/>
          </ac:spMkLst>
        </pc:spChg>
        <pc:spChg chg="add del mod ord">
          <ac:chgData name="Valentin-Rodriguez, Celimar" userId="5b3cab2a-da77-46d1-b0df-ca02d21f6361" providerId="ADAL" clId="{6011B47D-9FA9-4A4D-B25B-C0B3C7A180BC}" dt="2022-07-25T19:49:23.725" v="2411" actId="700"/>
          <ac:spMkLst>
            <pc:docMk/>
            <pc:sldMk cId="2318878418" sldId="263"/>
            <ac:spMk id="3" creationId="{BC691207-785F-BB6C-86E7-D49366131ADD}"/>
          </ac:spMkLst>
        </pc:spChg>
        <pc:spChg chg="add del mod ord">
          <ac:chgData name="Valentin-Rodriguez, Celimar" userId="5b3cab2a-da77-46d1-b0df-ca02d21f6361" providerId="ADAL" clId="{6011B47D-9FA9-4A4D-B25B-C0B3C7A180BC}" dt="2022-07-25T19:51:47.726" v="2422" actId="700"/>
          <ac:spMkLst>
            <pc:docMk/>
            <pc:sldMk cId="2318878418" sldId="263"/>
            <ac:spMk id="5" creationId="{6B0B0DBE-071D-FB61-C133-610FC3A88531}"/>
          </ac:spMkLst>
        </pc:spChg>
        <pc:spChg chg="add del">
          <ac:chgData name="Valentin-Rodriguez, Celimar" userId="5b3cab2a-da77-46d1-b0df-ca02d21f6361" providerId="ADAL" clId="{6011B47D-9FA9-4A4D-B25B-C0B3C7A180BC}" dt="2022-07-22T20:04:37.324" v="1328" actId="26606"/>
          <ac:spMkLst>
            <pc:docMk/>
            <pc:sldMk cId="2318878418" sldId="263"/>
            <ac:spMk id="6" creationId="{BACC6370-2D7E-4714-9D71-7542949D7D5D}"/>
          </ac:spMkLst>
        </pc:spChg>
        <pc:spChg chg="add mod ord">
          <ac:chgData name="Valentin-Rodriguez, Celimar" userId="5b3cab2a-da77-46d1-b0df-ca02d21f6361" providerId="ADAL" clId="{6011B47D-9FA9-4A4D-B25B-C0B3C7A180BC}" dt="2022-07-25T19:51:47.726" v="2422" actId="700"/>
          <ac:spMkLst>
            <pc:docMk/>
            <pc:sldMk cId="2318878418" sldId="263"/>
            <ac:spMk id="6" creationId="{F1BAD2E6-964C-4457-DE8A-8FA4755DAA3C}"/>
          </ac:spMkLst>
        </pc:spChg>
        <pc:spChg chg="add mod ord">
          <ac:chgData name="Valentin-Rodriguez, Celimar" userId="5b3cab2a-da77-46d1-b0df-ca02d21f6361" providerId="ADAL" clId="{6011B47D-9FA9-4A4D-B25B-C0B3C7A180BC}" dt="2022-07-25T19:51:47.726" v="2422" actId="700"/>
          <ac:spMkLst>
            <pc:docMk/>
            <pc:sldMk cId="2318878418" sldId="263"/>
            <ac:spMk id="7" creationId="{6ED72F8C-EE9A-7863-712B-3A4A793346EB}"/>
          </ac:spMkLst>
        </pc:spChg>
        <pc:spChg chg="add del">
          <ac:chgData name="Valentin-Rodriguez, Celimar" userId="5b3cab2a-da77-46d1-b0df-ca02d21f6361" providerId="ADAL" clId="{6011B47D-9FA9-4A4D-B25B-C0B3C7A180BC}" dt="2022-07-22T20:04:37.324" v="1328" actId="26606"/>
          <ac:spMkLst>
            <pc:docMk/>
            <pc:sldMk cId="2318878418" sldId="263"/>
            <ac:spMk id="7" creationId="{F68B3F68-107C-434F-AA38-110D5EA91B85}"/>
          </ac:spMkLst>
        </pc:spChg>
        <pc:spChg chg="add del">
          <ac:chgData name="Valentin-Rodriguez, Celimar" userId="5b3cab2a-da77-46d1-b0df-ca02d21f6361" providerId="ADAL" clId="{6011B47D-9FA9-4A4D-B25B-C0B3C7A180BC}" dt="2022-07-22T20:04:37.324" v="1328" actId="26606"/>
          <ac:spMkLst>
            <pc:docMk/>
            <pc:sldMk cId="2318878418" sldId="263"/>
            <ac:spMk id="8" creationId="{AAD0DBB9-1A4B-4391-81D4-CB19F9AB918A}"/>
          </ac:spMkLst>
        </pc:spChg>
        <pc:spChg chg="add del">
          <ac:chgData name="Valentin-Rodriguez, Celimar" userId="5b3cab2a-da77-46d1-b0df-ca02d21f6361" providerId="ADAL" clId="{6011B47D-9FA9-4A4D-B25B-C0B3C7A180BC}" dt="2022-07-22T20:03:39.540" v="1204" actId="26606"/>
          <ac:spMkLst>
            <pc:docMk/>
            <pc:sldMk cId="2318878418" sldId="263"/>
            <ac:spMk id="9" creationId="{2B566528-1B12-4246-9431-5C2D7D081168}"/>
          </ac:spMkLst>
        </pc:spChg>
        <pc:spChg chg="add del">
          <ac:chgData name="Valentin-Rodriguez, Celimar" userId="5b3cab2a-da77-46d1-b0df-ca02d21f6361" providerId="ADAL" clId="{6011B47D-9FA9-4A4D-B25B-C0B3C7A180BC}" dt="2022-07-22T20:04:37.324" v="1328" actId="26606"/>
          <ac:spMkLst>
            <pc:docMk/>
            <pc:sldMk cId="2318878418" sldId="263"/>
            <ac:spMk id="10" creationId="{063BBA22-50EA-4C4D-BE05-F1CE4E63AA56}"/>
          </ac:spMkLst>
        </pc:spChg>
        <pc:spChg chg="add del">
          <ac:chgData name="Valentin-Rodriguez, Celimar" userId="5b3cab2a-da77-46d1-b0df-ca02d21f6361" providerId="ADAL" clId="{6011B47D-9FA9-4A4D-B25B-C0B3C7A180BC}" dt="2022-07-22T20:03:39.540" v="1204" actId="26606"/>
          <ac:spMkLst>
            <pc:docMk/>
            <pc:sldMk cId="2318878418" sldId="263"/>
            <ac:spMk id="11" creationId="{2E80C965-DB6D-4F81-9E9E-B027384D0BD6}"/>
          </ac:spMkLst>
        </pc:spChg>
        <pc:spChg chg="add del">
          <ac:chgData name="Valentin-Rodriguez, Celimar" userId="5b3cab2a-da77-46d1-b0df-ca02d21f6361" providerId="ADAL" clId="{6011B47D-9FA9-4A4D-B25B-C0B3C7A180BC}" dt="2022-07-22T20:03:39.540" v="1204" actId="26606"/>
          <ac:spMkLst>
            <pc:docMk/>
            <pc:sldMk cId="2318878418" sldId="263"/>
            <ac:spMk id="13" creationId="{A580F890-B085-4E95-96AA-55AEBEC5CE6E}"/>
          </ac:spMkLst>
        </pc:spChg>
        <pc:spChg chg="add del">
          <ac:chgData name="Valentin-Rodriguez, Celimar" userId="5b3cab2a-da77-46d1-b0df-ca02d21f6361" providerId="ADAL" clId="{6011B47D-9FA9-4A4D-B25B-C0B3C7A180BC}" dt="2022-07-22T20:04:39.106" v="1330" actId="26606"/>
          <ac:spMkLst>
            <pc:docMk/>
            <pc:sldMk cId="2318878418" sldId="263"/>
            <ac:spMk id="14" creationId="{BACC6370-2D7E-4714-9D71-7542949D7D5D}"/>
          </ac:spMkLst>
        </pc:spChg>
        <pc:spChg chg="add del">
          <ac:chgData name="Valentin-Rodriguez, Celimar" userId="5b3cab2a-da77-46d1-b0df-ca02d21f6361" providerId="ADAL" clId="{6011B47D-9FA9-4A4D-B25B-C0B3C7A180BC}" dt="2022-07-22T20:03:39.540" v="1204" actId="26606"/>
          <ac:spMkLst>
            <pc:docMk/>
            <pc:sldMk cId="2318878418" sldId="263"/>
            <ac:spMk id="15" creationId="{D3F51FEB-38FB-4F6C-9F7B-2F2AFAB65463}"/>
          </ac:spMkLst>
        </pc:spChg>
        <pc:spChg chg="add del">
          <ac:chgData name="Valentin-Rodriguez, Celimar" userId="5b3cab2a-da77-46d1-b0df-ca02d21f6361" providerId="ADAL" clId="{6011B47D-9FA9-4A4D-B25B-C0B3C7A180BC}" dt="2022-07-22T20:04:39.106" v="1330" actId="26606"/>
          <ac:spMkLst>
            <pc:docMk/>
            <pc:sldMk cId="2318878418" sldId="263"/>
            <ac:spMk id="16" creationId="{F68B3F68-107C-434F-AA38-110D5EA91B85}"/>
          </ac:spMkLst>
        </pc:spChg>
        <pc:spChg chg="add del">
          <ac:chgData name="Valentin-Rodriguez, Celimar" userId="5b3cab2a-da77-46d1-b0df-ca02d21f6361" providerId="ADAL" clId="{6011B47D-9FA9-4A4D-B25B-C0B3C7A180BC}" dt="2022-07-22T20:03:39.540" v="1204" actId="26606"/>
          <ac:spMkLst>
            <pc:docMk/>
            <pc:sldMk cId="2318878418" sldId="263"/>
            <ac:spMk id="17" creationId="{1E547BA6-BAE0-43BB-A7CA-60F69CE252F0}"/>
          </ac:spMkLst>
        </pc:spChg>
        <pc:spChg chg="add del">
          <ac:chgData name="Valentin-Rodriguez, Celimar" userId="5b3cab2a-da77-46d1-b0df-ca02d21f6361" providerId="ADAL" clId="{6011B47D-9FA9-4A4D-B25B-C0B3C7A180BC}" dt="2022-07-22T20:04:39.106" v="1330" actId="26606"/>
          <ac:spMkLst>
            <pc:docMk/>
            <pc:sldMk cId="2318878418" sldId="263"/>
            <ac:spMk id="18" creationId="{AAD0DBB9-1A4B-4391-81D4-CB19F9AB918A}"/>
          </ac:spMkLst>
        </pc:spChg>
        <pc:spChg chg="add del">
          <ac:chgData name="Valentin-Rodriguez, Celimar" userId="5b3cab2a-da77-46d1-b0df-ca02d21f6361" providerId="ADAL" clId="{6011B47D-9FA9-4A4D-B25B-C0B3C7A180BC}" dt="2022-07-22T20:03:42.610" v="1206" actId="26606"/>
          <ac:spMkLst>
            <pc:docMk/>
            <pc:sldMk cId="2318878418" sldId="263"/>
            <ac:spMk id="19" creationId="{A1F6BF70-C7D1-4AF9-8DB4-BEEB8A9C3529}"/>
          </ac:spMkLst>
        </pc:spChg>
        <pc:spChg chg="add del">
          <ac:chgData name="Valentin-Rodriguez, Celimar" userId="5b3cab2a-da77-46d1-b0df-ca02d21f6361" providerId="ADAL" clId="{6011B47D-9FA9-4A4D-B25B-C0B3C7A180BC}" dt="2022-07-22T20:04:39.106" v="1330" actId="26606"/>
          <ac:spMkLst>
            <pc:docMk/>
            <pc:sldMk cId="2318878418" sldId="263"/>
            <ac:spMk id="21" creationId="{063BBA22-50EA-4C4D-BE05-F1CE4E63AA56}"/>
          </ac:spMkLst>
        </pc:spChg>
        <pc:spChg chg="add del">
          <ac:chgData name="Valentin-Rodriguez, Celimar" userId="5b3cab2a-da77-46d1-b0df-ca02d21f6361" providerId="ADAL" clId="{6011B47D-9FA9-4A4D-B25B-C0B3C7A180BC}" dt="2022-07-22T20:03:42.610" v="1206" actId="26606"/>
          <ac:spMkLst>
            <pc:docMk/>
            <pc:sldMk cId="2318878418" sldId="263"/>
            <ac:spMk id="22" creationId="{2C1BBA94-3F40-40AA-8BB9-E69E25E537C1}"/>
          </ac:spMkLst>
        </pc:spChg>
        <pc:spChg chg="add del">
          <ac:chgData name="Valentin-Rodriguez, Celimar" userId="5b3cab2a-da77-46d1-b0df-ca02d21f6361" providerId="ADAL" clId="{6011B47D-9FA9-4A4D-B25B-C0B3C7A180BC}" dt="2022-07-22T20:03:45.022" v="1208" actId="26606"/>
          <ac:spMkLst>
            <pc:docMk/>
            <pc:sldMk cId="2318878418" sldId="263"/>
            <ac:spMk id="25" creationId="{A1F6BF70-C7D1-4AF9-8DB4-BEEB8A9C3529}"/>
          </ac:spMkLst>
        </pc:spChg>
        <pc:spChg chg="add del mod">
          <ac:chgData name="Valentin-Rodriguez, Celimar" userId="5b3cab2a-da77-46d1-b0df-ca02d21f6361" providerId="ADAL" clId="{6011B47D-9FA9-4A4D-B25B-C0B3C7A180BC}" dt="2022-07-25T14:17:17.505" v="2365" actId="26606"/>
          <ac:spMkLst>
            <pc:docMk/>
            <pc:sldMk cId="2318878418" sldId="263"/>
            <ac:spMk id="27" creationId="{BACC6370-2D7E-4714-9D71-7542949D7D5D}"/>
          </ac:spMkLst>
        </pc:spChg>
        <pc:spChg chg="add del mod">
          <ac:chgData name="Valentin-Rodriguez, Celimar" userId="5b3cab2a-da77-46d1-b0df-ca02d21f6361" providerId="ADAL" clId="{6011B47D-9FA9-4A4D-B25B-C0B3C7A180BC}" dt="2022-07-25T14:17:17.505" v="2365" actId="26606"/>
          <ac:spMkLst>
            <pc:docMk/>
            <pc:sldMk cId="2318878418" sldId="263"/>
            <ac:spMk id="28" creationId="{F68B3F68-107C-434F-AA38-110D5EA91B85}"/>
          </ac:spMkLst>
        </pc:spChg>
        <pc:spChg chg="add del">
          <ac:chgData name="Valentin-Rodriguez, Celimar" userId="5b3cab2a-da77-46d1-b0df-ca02d21f6361" providerId="ADAL" clId="{6011B47D-9FA9-4A4D-B25B-C0B3C7A180BC}" dt="2022-07-22T20:03:45.022" v="1208" actId="26606"/>
          <ac:spMkLst>
            <pc:docMk/>
            <pc:sldMk cId="2318878418" sldId="263"/>
            <ac:spMk id="29" creationId="{2C1BBA94-3F40-40AA-8BB9-E69E25E537C1}"/>
          </ac:spMkLst>
        </pc:spChg>
        <pc:spChg chg="add del mod">
          <ac:chgData name="Valentin-Rodriguez, Celimar" userId="5b3cab2a-da77-46d1-b0df-ca02d21f6361" providerId="ADAL" clId="{6011B47D-9FA9-4A4D-B25B-C0B3C7A180BC}" dt="2022-07-25T14:17:17.505" v="2365" actId="26606"/>
          <ac:spMkLst>
            <pc:docMk/>
            <pc:sldMk cId="2318878418" sldId="263"/>
            <ac:spMk id="31" creationId="{AAD0DBB9-1A4B-4391-81D4-CB19F9AB918A}"/>
          </ac:spMkLst>
        </pc:spChg>
        <pc:spChg chg="add del mod">
          <ac:chgData name="Valentin-Rodriguez, Celimar" userId="5b3cab2a-da77-46d1-b0df-ca02d21f6361" providerId="ADAL" clId="{6011B47D-9FA9-4A4D-B25B-C0B3C7A180BC}" dt="2022-07-25T14:17:17.505" v="2365" actId="26606"/>
          <ac:spMkLst>
            <pc:docMk/>
            <pc:sldMk cId="2318878418" sldId="263"/>
            <ac:spMk id="33" creationId="{063BBA22-50EA-4C4D-BE05-F1CE4E63AA56}"/>
          </ac:spMkLst>
        </pc:spChg>
        <pc:spChg chg="add del">
          <ac:chgData name="Valentin-Rodriguez, Celimar" userId="5b3cab2a-da77-46d1-b0df-ca02d21f6361" providerId="ADAL" clId="{6011B47D-9FA9-4A4D-B25B-C0B3C7A180BC}" dt="2022-07-22T20:03:49.997" v="1212" actId="26606"/>
          <ac:spMkLst>
            <pc:docMk/>
            <pc:sldMk cId="2318878418" sldId="263"/>
            <ac:spMk id="34" creationId="{BACC6370-2D7E-4714-9D71-7542949D7D5D}"/>
          </ac:spMkLst>
        </pc:spChg>
        <pc:spChg chg="add del">
          <ac:chgData name="Valentin-Rodriguez, Celimar" userId="5b3cab2a-da77-46d1-b0df-ca02d21f6361" providerId="ADAL" clId="{6011B47D-9FA9-4A4D-B25B-C0B3C7A180BC}" dt="2022-07-22T20:03:49.997" v="1212" actId="26606"/>
          <ac:spMkLst>
            <pc:docMk/>
            <pc:sldMk cId="2318878418" sldId="263"/>
            <ac:spMk id="35" creationId="{256B2C21-A230-48C0-8DF1-C46611373C44}"/>
          </ac:spMkLst>
        </pc:spChg>
        <pc:spChg chg="add del">
          <ac:chgData name="Valentin-Rodriguez, Celimar" userId="5b3cab2a-da77-46d1-b0df-ca02d21f6361" providerId="ADAL" clId="{6011B47D-9FA9-4A4D-B25B-C0B3C7A180BC}" dt="2022-07-22T20:03:49.997" v="1212" actId="26606"/>
          <ac:spMkLst>
            <pc:docMk/>
            <pc:sldMk cId="2318878418" sldId="263"/>
            <ac:spMk id="36" creationId="{3847E18C-932D-4C95-AABA-FEC7C9499AD7}"/>
          </ac:spMkLst>
        </pc:spChg>
        <pc:spChg chg="add del">
          <ac:chgData name="Valentin-Rodriguez, Celimar" userId="5b3cab2a-da77-46d1-b0df-ca02d21f6361" providerId="ADAL" clId="{6011B47D-9FA9-4A4D-B25B-C0B3C7A180BC}" dt="2022-07-22T20:03:49.997" v="1212" actId="26606"/>
          <ac:spMkLst>
            <pc:docMk/>
            <pc:sldMk cId="2318878418" sldId="263"/>
            <ac:spMk id="37" creationId="{3150CB11-0C61-439E-910F-5787759E72A0}"/>
          </ac:spMkLst>
        </pc:spChg>
        <pc:spChg chg="add del">
          <ac:chgData name="Valentin-Rodriguez, Celimar" userId="5b3cab2a-da77-46d1-b0df-ca02d21f6361" providerId="ADAL" clId="{6011B47D-9FA9-4A4D-B25B-C0B3C7A180BC}" dt="2022-07-22T20:03:49.997" v="1212" actId="26606"/>
          <ac:spMkLst>
            <pc:docMk/>
            <pc:sldMk cId="2318878418" sldId="263"/>
            <ac:spMk id="38" creationId="{43F8A58B-5155-44CE-A5FF-7647B47D0A7A}"/>
          </ac:spMkLst>
        </pc:spChg>
        <pc:spChg chg="add del">
          <ac:chgData name="Valentin-Rodriguez, Celimar" userId="5b3cab2a-da77-46d1-b0df-ca02d21f6361" providerId="ADAL" clId="{6011B47D-9FA9-4A4D-B25B-C0B3C7A180BC}" dt="2022-07-22T20:03:49.997" v="1212" actId="26606"/>
          <ac:spMkLst>
            <pc:docMk/>
            <pc:sldMk cId="2318878418" sldId="263"/>
            <ac:spMk id="39" creationId="{443F2ACA-E6D6-4028-82DD-F03C262D5DE6}"/>
          </ac:spMkLst>
        </pc:spChg>
        <pc:spChg chg="add del">
          <ac:chgData name="Valentin-Rodriguez, Celimar" userId="5b3cab2a-da77-46d1-b0df-ca02d21f6361" providerId="ADAL" clId="{6011B47D-9FA9-4A4D-B25B-C0B3C7A180BC}" dt="2022-07-22T20:03:59.519" v="1214" actId="26606"/>
          <ac:spMkLst>
            <pc:docMk/>
            <pc:sldMk cId="2318878418" sldId="263"/>
            <ac:spMk id="42" creationId="{BACC6370-2D7E-4714-9D71-7542949D7D5D}"/>
          </ac:spMkLst>
        </pc:spChg>
        <pc:spChg chg="add del">
          <ac:chgData name="Valentin-Rodriguez, Celimar" userId="5b3cab2a-da77-46d1-b0df-ca02d21f6361" providerId="ADAL" clId="{6011B47D-9FA9-4A4D-B25B-C0B3C7A180BC}" dt="2022-07-22T20:03:59.519" v="1214" actId="26606"/>
          <ac:spMkLst>
            <pc:docMk/>
            <pc:sldMk cId="2318878418" sldId="263"/>
            <ac:spMk id="43" creationId="{256B2C21-A230-48C0-8DF1-C46611373C44}"/>
          </ac:spMkLst>
        </pc:spChg>
        <pc:spChg chg="add del">
          <ac:chgData name="Valentin-Rodriguez, Celimar" userId="5b3cab2a-da77-46d1-b0df-ca02d21f6361" providerId="ADAL" clId="{6011B47D-9FA9-4A4D-B25B-C0B3C7A180BC}" dt="2022-07-22T20:03:59.519" v="1214" actId="26606"/>
          <ac:spMkLst>
            <pc:docMk/>
            <pc:sldMk cId="2318878418" sldId="263"/>
            <ac:spMk id="44" creationId="{3847E18C-932D-4C95-AABA-FEC7C9499AD7}"/>
          </ac:spMkLst>
        </pc:spChg>
        <pc:spChg chg="add del">
          <ac:chgData name="Valentin-Rodriguez, Celimar" userId="5b3cab2a-da77-46d1-b0df-ca02d21f6361" providerId="ADAL" clId="{6011B47D-9FA9-4A4D-B25B-C0B3C7A180BC}" dt="2022-07-22T20:03:59.519" v="1214" actId="26606"/>
          <ac:spMkLst>
            <pc:docMk/>
            <pc:sldMk cId="2318878418" sldId="263"/>
            <ac:spMk id="45" creationId="{3150CB11-0C61-439E-910F-5787759E72A0}"/>
          </ac:spMkLst>
        </pc:spChg>
        <pc:spChg chg="add del">
          <ac:chgData name="Valentin-Rodriguez, Celimar" userId="5b3cab2a-da77-46d1-b0df-ca02d21f6361" providerId="ADAL" clId="{6011B47D-9FA9-4A4D-B25B-C0B3C7A180BC}" dt="2022-07-22T20:03:59.519" v="1214" actId="26606"/>
          <ac:spMkLst>
            <pc:docMk/>
            <pc:sldMk cId="2318878418" sldId="263"/>
            <ac:spMk id="46" creationId="{43F8A58B-5155-44CE-A5FF-7647B47D0A7A}"/>
          </ac:spMkLst>
        </pc:spChg>
        <pc:spChg chg="add del">
          <ac:chgData name="Valentin-Rodriguez, Celimar" userId="5b3cab2a-da77-46d1-b0df-ca02d21f6361" providerId="ADAL" clId="{6011B47D-9FA9-4A4D-B25B-C0B3C7A180BC}" dt="2022-07-22T20:03:59.519" v="1214" actId="26606"/>
          <ac:spMkLst>
            <pc:docMk/>
            <pc:sldMk cId="2318878418" sldId="263"/>
            <ac:spMk id="47" creationId="{443F2ACA-E6D6-4028-82DD-F03C262D5DE6}"/>
          </ac:spMkLst>
        </pc:spChg>
        <pc:spChg chg="add del">
          <ac:chgData name="Valentin-Rodriguez, Celimar" userId="5b3cab2a-da77-46d1-b0df-ca02d21f6361" providerId="ADAL" clId="{6011B47D-9FA9-4A4D-B25B-C0B3C7A180BC}" dt="2022-07-25T14:17:17.470" v="2364" actId="26606"/>
          <ac:spMkLst>
            <pc:docMk/>
            <pc:sldMk cId="2318878418" sldId="263"/>
            <ac:spMk id="49" creationId="{DCC231C8-C761-4B31-9B1C-C6D19248C6B3}"/>
          </ac:spMkLst>
        </pc:spChg>
        <pc:spChg chg="add del">
          <ac:chgData name="Valentin-Rodriguez, Celimar" userId="5b3cab2a-da77-46d1-b0df-ca02d21f6361" providerId="ADAL" clId="{6011B47D-9FA9-4A4D-B25B-C0B3C7A180BC}" dt="2022-07-25T19:49:09.388" v="2407" actId="26606"/>
          <ac:spMkLst>
            <pc:docMk/>
            <pc:sldMk cId="2318878418" sldId="263"/>
            <ac:spMk id="51" creationId="{A580F890-B085-4E95-96AA-55AEBEC5CE6E}"/>
          </ac:spMkLst>
        </pc:spChg>
        <pc:spChg chg="add del">
          <ac:chgData name="Valentin-Rodriguez, Celimar" userId="5b3cab2a-da77-46d1-b0df-ca02d21f6361" providerId="ADAL" clId="{6011B47D-9FA9-4A4D-B25B-C0B3C7A180BC}" dt="2022-07-25T19:49:09.388" v="2407" actId="26606"/>
          <ac:spMkLst>
            <pc:docMk/>
            <pc:sldMk cId="2318878418" sldId="263"/>
            <ac:spMk id="52" creationId="{2B566528-1B12-4246-9431-5C2D7D081168}"/>
          </ac:spMkLst>
        </pc:spChg>
        <pc:spChg chg="add del">
          <ac:chgData name="Valentin-Rodriguez, Celimar" userId="5b3cab2a-da77-46d1-b0df-ca02d21f6361" providerId="ADAL" clId="{6011B47D-9FA9-4A4D-B25B-C0B3C7A180BC}" dt="2022-07-25T19:49:09.388" v="2407" actId="26606"/>
          <ac:spMkLst>
            <pc:docMk/>
            <pc:sldMk cId="2318878418" sldId="263"/>
            <ac:spMk id="53" creationId="{D3F51FEB-38FB-4F6C-9F7B-2F2AFAB65463}"/>
          </ac:spMkLst>
        </pc:spChg>
        <pc:spChg chg="add del">
          <ac:chgData name="Valentin-Rodriguez, Celimar" userId="5b3cab2a-da77-46d1-b0df-ca02d21f6361" providerId="ADAL" clId="{6011B47D-9FA9-4A4D-B25B-C0B3C7A180BC}" dt="2022-07-25T19:49:09.388" v="2407" actId="26606"/>
          <ac:spMkLst>
            <pc:docMk/>
            <pc:sldMk cId="2318878418" sldId="263"/>
            <ac:spMk id="54" creationId="{2E80C965-DB6D-4F81-9E9E-B027384D0BD6}"/>
          </ac:spMkLst>
        </pc:spChg>
        <pc:spChg chg="add del">
          <ac:chgData name="Valentin-Rodriguez, Celimar" userId="5b3cab2a-da77-46d1-b0df-ca02d21f6361" providerId="ADAL" clId="{6011B47D-9FA9-4A4D-B25B-C0B3C7A180BC}" dt="2022-07-25T19:49:09.388" v="2407" actId="26606"/>
          <ac:spMkLst>
            <pc:docMk/>
            <pc:sldMk cId="2318878418" sldId="263"/>
            <ac:spMk id="55" creationId="{1E547BA6-BAE0-43BB-A7CA-60F69CE252F0}"/>
          </ac:spMkLst>
        </pc:spChg>
        <pc:spChg chg="add del">
          <ac:chgData name="Valentin-Rodriguez, Celimar" userId="5b3cab2a-da77-46d1-b0df-ca02d21f6361" providerId="ADAL" clId="{6011B47D-9FA9-4A4D-B25B-C0B3C7A180BC}" dt="2022-07-25T19:48:57.009" v="2406" actId="26606"/>
          <ac:spMkLst>
            <pc:docMk/>
            <pc:sldMk cId="2318878418" sldId="263"/>
            <ac:spMk id="62" creationId="{C05CBC3C-2E5A-4839-8B9B-2E5A6ADF0F58}"/>
          </ac:spMkLst>
        </pc:spChg>
        <pc:spChg chg="add del">
          <ac:chgData name="Valentin-Rodriguez, Celimar" userId="5b3cab2a-da77-46d1-b0df-ca02d21f6361" providerId="ADAL" clId="{6011B47D-9FA9-4A4D-B25B-C0B3C7A180BC}" dt="2022-07-25T19:49:28.946" v="2412" actId="26606"/>
          <ac:spMkLst>
            <pc:docMk/>
            <pc:sldMk cId="2318878418" sldId="263"/>
            <ac:spMk id="63" creationId="{2B566528-1B12-4246-9431-5C2D7D081168}"/>
          </ac:spMkLst>
        </pc:spChg>
        <pc:spChg chg="add del">
          <ac:chgData name="Valentin-Rodriguez, Celimar" userId="5b3cab2a-da77-46d1-b0df-ca02d21f6361" providerId="ADAL" clId="{6011B47D-9FA9-4A4D-B25B-C0B3C7A180BC}" dt="2022-07-25T19:48:57.009" v="2406" actId="26606"/>
          <ac:spMkLst>
            <pc:docMk/>
            <pc:sldMk cId="2318878418" sldId="263"/>
            <ac:spMk id="64" creationId="{DB5B423A-57CC-4C58-AA26-8E2E862B03A0}"/>
          </ac:spMkLst>
        </pc:spChg>
        <pc:spChg chg="add del">
          <ac:chgData name="Valentin-Rodriguez, Celimar" userId="5b3cab2a-da77-46d1-b0df-ca02d21f6361" providerId="ADAL" clId="{6011B47D-9FA9-4A4D-B25B-C0B3C7A180BC}" dt="2022-07-25T19:49:28.946" v="2412" actId="26606"/>
          <ac:spMkLst>
            <pc:docMk/>
            <pc:sldMk cId="2318878418" sldId="263"/>
            <ac:spMk id="69" creationId="{D3F51FEB-38FB-4F6C-9F7B-2F2AFAB65463}"/>
          </ac:spMkLst>
        </pc:spChg>
        <pc:spChg chg="add del">
          <ac:chgData name="Valentin-Rodriguez, Celimar" userId="5b3cab2a-da77-46d1-b0df-ca02d21f6361" providerId="ADAL" clId="{6011B47D-9FA9-4A4D-B25B-C0B3C7A180BC}" dt="2022-07-25T19:49:28.946" v="2412" actId="26606"/>
          <ac:spMkLst>
            <pc:docMk/>
            <pc:sldMk cId="2318878418" sldId="263"/>
            <ac:spMk id="71" creationId="{1E547BA6-BAE0-43BB-A7CA-60F69CE252F0}"/>
          </ac:spMkLst>
        </pc:spChg>
        <pc:spChg chg="add del">
          <ac:chgData name="Valentin-Rodriguez, Celimar" userId="5b3cab2a-da77-46d1-b0df-ca02d21f6361" providerId="ADAL" clId="{6011B47D-9FA9-4A4D-B25B-C0B3C7A180BC}" dt="2022-07-25T19:51:26.671" v="2420" actId="700"/>
          <ac:spMkLst>
            <pc:docMk/>
            <pc:sldMk cId="2318878418" sldId="263"/>
            <ac:spMk id="77" creationId="{2B566528-1B12-4246-9431-5C2D7D081168}"/>
          </ac:spMkLst>
        </pc:spChg>
        <pc:spChg chg="add del">
          <ac:chgData name="Valentin-Rodriguez, Celimar" userId="5b3cab2a-da77-46d1-b0df-ca02d21f6361" providerId="ADAL" clId="{6011B47D-9FA9-4A4D-B25B-C0B3C7A180BC}" dt="2022-07-25T19:51:26.671" v="2420" actId="700"/>
          <ac:spMkLst>
            <pc:docMk/>
            <pc:sldMk cId="2318878418" sldId="263"/>
            <ac:spMk id="79" creationId="{D3F51FEB-38FB-4F6C-9F7B-2F2AFAB65463}"/>
          </ac:spMkLst>
        </pc:spChg>
        <pc:spChg chg="add del">
          <ac:chgData name="Valentin-Rodriguez, Celimar" userId="5b3cab2a-da77-46d1-b0df-ca02d21f6361" providerId="ADAL" clId="{6011B47D-9FA9-4A4D-B25B-C0B3C7A180BC}" dt="2022-07-25T19:51:26.671" v="2420" actId="700"/>
          <ac:spMkLst>
            <pc:docMk/>
            <pc:sldMk cId="2318878418" sldId="263"/>
            <ac:spMk id="81" creationId="{1E547BA6-BAE0-43BB-A7CA-60F69CE252F0}"/>
          </ac:spMkLst>
        </pc:spChg>
        <pc:grpChg chg="add del">
          <ac:chgData name="Valentin-Rodriguez, Celimar" userId="5b3cab2a-da77-46d1-b0df-ca02d21f6361" providerId="ADAL" clId="{6011B47D-9FA9-4A4D-B25B-C0B3C7A180BC}" dt="2022-07-22T20:03:42.610" v="1206" actId="26606"/>
          <ac:grpSpMkLst>
            <pc:docMk/>
            <pc:sldMk cId="2318878418" sldId="263"/>
            <ac:grpSpMk id="20" creationId="{0C66A8B6-1F6E-4FCC-93B9-B9986B6FD111}"/>
          </ac:grpSpMkLst>
        </pc:grpChg>
        <pc:grpChg chg="add del">
          <ac:chgData name="Valentin-Rodriguez, Celimar" userId="5b3cab2a-da77-46d1-b0df-ca02d21f6361" providerId="ADAL" clId="{6011B47D-9FA9-4A4D-B25B-C0B3C7A180BC}" dt="2022-07-22T20:03:45.022" v="1208" actId="26606"/>
          <ac:grpSpMkLst>
            <pc:docMk/>
            <pc:sldMk cId="2318878418" sldId="263"/>
            <ac:grpSpMk id="26" creationId="{0C66A8B6-1F6E-4FCC-93B9-B9986B6FD111}"/>
          </ac:grpSpMkLst>
        </pc:grpChg>
        <pc:grpChg chg="add del">
          <ac:chgData name="Valentin-Rodriguez, Celimar" userId="5b3cab2a-da77-46d1-b0df-ca02d21f6361" providerId="ADAL" clId="{6011B47D-9FA9-4A4D-B25B-C0B3C7A180BC}" dt="2022-07-25T19:49:28.946" v="2412" actId="26606"/>
          <ac:grpSpMkLst>
            <pc:docMk/>
            <pc:sldMk cId="2318878418" sldId="263"/>
            <ac:grpSpMk id="65" creationId="{07EAA094-9CF6-4695-958A-33D9BCAA9474}"/>
          </ac:grpSpMkLst>
        </pc:grpChg>
        <pc:grpChg chg="add del">
          <ac:chgData name="Valentin-Rodriguez, Celimar" userId="5b3cab2a-da77-46d1-b0df-ca02d21f6361" providerId="ADAL" clId="{6011B47D-9FA9-4A4D-B25B-C0B3C7A180BC}" dt="2022-07-25T19:51:26.671" v="2420" actId="700"/>
          <ac:grpSpMkLst>
            <pc:docMk/>
            <pc:sldMk cId="2318878418" sldId="263"/>
            <ac:grpSpMk id="83" creationId="{07EAA094-9CF6-4695-958A-33D9BCAA9474}"/>
          </ac:grpSpMkLst>
        </pc:grpChg>
        <pc:graphicFrameChg chg="add del">
          <ac:chgData name="Valentin-Rodriguez, Celimar" userId="5b3cab2a-da77-46d1-b0df-ca02d21f6361" providerId="ADAL" clId="{6011B47D-9FA9-4A4D-B25B-C0B3C7A180BC}" dt="2022-07-22T20:03:39.540" v="1204" actId="26606"/>
          <ac:graphicFrameMkLst>
            <pc:docMk/>
            <pc:sldMk cId="2318878418" sldId="263"/>
            <ac:graphicFrameMk id="5" creationId="{272BA67B-82AF-2E88-7037-44056C66C2F5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4:37.324" v="1328" actId="26606"/>
          <ac:graphicFrameMkLst>
            <pc:docMk/>
            <pc:sldMk cId="2318878418" sldId="263"/>
            <ac:graphicFrameMk id="12" creationId="{23968567-2D7E-9F57-79AA-1337E7C6F529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3:42.610" v="1206" actId="26606"/>
          <ac:graphicFrameMkLst>
            <pc:docMk/>
            <pc:sldMk cId="2318878418" sldId="263"/>
            <ac:graphicFrameMk id="23" creationId="{081E2EA9-F824-8086-6885-0793964712C0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4:39.106" v="1330" actId="26606"/>
          <ac:graphicFrameMkLst>
            <pc:docMk/>
            <pc:sldMk cId="2318878418" sldId="263"/>
            <ac:graphicFrameMk id="24" creationId="{1486491B-FF20-8107-E682-282CE4361205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3:45.022" v="1208" actId="26606"/>
          <ac:graphicFrameMkLst>
            <pc:docMk/>
            <pc:sldMk cId="2318878418" sldId="263"/>
            <ac:graphicFrameMk id="30" creationId="{58F7EC16-BBE1-50FE-0B97-61F42621DD59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3:48.112" v="1210" actId="26606"/>
          <ac:graphicFrameMkLst>
            <pc:docMk/>
            <pc:sldMk cId="2318878418" sldId="263"/>
            <ac:graphicFrameMk id="32" creationId="{673D2025-93C2-DD17-0F38-4CF1FE6756FE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3:49.997" v="1212" actId="26606"/>
          <ac:graphicFrameMkLst>
            <pc:docMk/>
            <pc:sldMk cId="2318878418" sldId="263"/>
            <ac:graphicFrameMk id="40" creationId="{8BBEDF0E-0206-1571-4344-BAF72D3D59FC}"/>
          </ac:graphicFrameMkLst>
        </pc:graphicFrameChg>
        <pc:graphicFrameChg chg="add del mod modGraphic">
          <ac:chgData name="Valentin-Rodriguez, Celimar" userId="5b3cab2a-da77-46d1-b0df-ca02d21f6361" providerId="ADAL" clId="{6011B47D-9FA9-4A4D-B25B-C0B3C7A180BC}" dt="2022-07-25T14:17:17.505" v="2365" actId="26606"/>
          <ac:graphicFrameMkLst>
            <pc:docMk/>
            <pc:sldMk cId="2318878418" sldId="263"/>
            <ac:graphicFrameMk id="41" creationId="{23968567-2D7E-9F57-79AA-1337E7C6F529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2T20:03:59.519" v="1214" actId="26606"/>
          <ac:graphicFrameMkLst>
            <pc:docMk/>
            <pc:sldMk cId="2318878418" sldId="263"/>
            <ac:graphicFrameMk id="48" creationId="{92360946-DC67-0364-D52C-B2219E5A36C0}"/>
          </ac:graphicFrameMkLst>
        </pc:graphicFrameChg>
        <pc:graphicFrameChg chg="add del mod">
          <ac:chgData name="Valentin-Rodriguez, Celimar" userId="5b3cab2a-da77-46d1-b0df-ca02d21f6361" providerId="ADAL" clId="{6011B47D-9FA9-4A4D-B25B-C0B3C7A180BC}" dt="2022-07-25T19:49:09.388" v="2407" actId="26606"/>
          <ac:graphicFrameMkLst>
            <pc:docMk/>
            <pc:sldMk cId="2318878418" sldId="263"/>
            <ac:graphicFrameMk id="56" creationId="{2EFF65C0-0104-1EE2-DD92-7FF158CF34F6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5T19:48:57.009" v="2406" actId="26606"/>
          <ac:graphicFrameMkLst>
            <pc:docMk/>
            <pc:sldMk cId="2318878418" sldId="263"/>
            <ac:graphicFrameMk id="58" creationId="{BA66EFE2-3F8E-9C0B-C693-FDD5D6B24243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5T19:49:28.946" v="2412" actId="26606"/>
          <ac:graphicFrameMkLst>
            <pc:docMk/>
            <pc:sldMk cId="2318878418" sldId="263"/>
            <ac:graphicFrameMk id="60" creationId="{6AF0A532-3C90-6D74-7A55-F9220A651AB5}"/>
          </ac:graphicFrameMkLst>
        </pc:graphicFrameChg>
        <pc:graphicFrameChg chg="add">
          <ac:chgData name="Valentin-Rodriguez, Celimar" userId="5b3cab2a-da77-46d1-b0df-ca02d21f6361" providerId="ADAL" clId="{6011B47D-9FA9-4A4D-B25B-C0B3C7A180BC}" dt="2022-07-25T19:49:28.946" v="2412" actId="26606"/>
          <ac:graphicFrameMkLst>
            <pc:docMk/>
            <pc:sldMk cId="2318878418" sldId="263"/>
            <ac:graphicFrameMk id="73" creationId="{22BB349A-D991-794E-483B-7C0E539B90EB}"/>
          </ac:graphicFrameMkLst>
        </pc:graphicFrameChg>
        <pc:picChg chg="add del">
          <ac:chgData name="Valentin-Rodriguez, Celimar" userId="5b3cab2a-da77-46d1-b0df-ca02d21f6361" providerId="ADAL" clId="{6011B47D-9FA9-4A4D-B25B-C0B3C7A180BC}" dt="2022-07-25T19:51:09.088" v="2417"/>
          <ac:picMkLst>
            <pc:docMk/>
            <pc:sldMk cId="2318878418" sldId="263"/>
            <ac:picMk id="4" creationId="{31DA52F1-89E0-59BC-FFEB-BEDB3DD4114B}"/>
          </ac:picMkLst>
        </pc:picChg>
        <pc:picChg chg="add mod ord">
          <ac:chgData name="Valentin-Rodriguez, Celimar" userId="5b3cab2a-da77-46d1-b0df-ca02d21f6361" providerId="ADAL" clId="{6011B47D-9FA9-4A4D-B25B-C0B3C7A180BC}" dt="2022-07-25T19:51:09.429" v="2418" actId="14826"/>
          <ac:picMkLst>
            <pc:docMk/>
            <pc:sldMk cId="2318878418" sldId="263"/>
            <ac:picMk id="59" creationId="{463088FB-86EC-69D8-5E4E-70B2E69997B1}"/>
          </ac:picMkLst>
        </pc:picChg>
        <pc:picChg chg="add">
          <ac:chgData name="Valentin-Rodriguez, Celimar" userId="5b3cab2a-da77-46d1-b0df-ca02d21f6361" providerId="ADAL" clId="{6011B47D-9FA9-4A4D-B25B-C0B3C7A180BC}" dt="2022-07-25T19:51:11.739" v="2419"/>
          <ac:picMkLst>
            <pc:docMk/>
            <pc:sldMk cId="2318878418" sldId="263"/>
            <ac:picMk id="1026" creationId="{1DC18E19-9BEE-6814-E0FE-E839661A74DF}"/>
          </ac:picMkLst>
        </pc:picChg>
      </pc:sldChg>
      <pc:sldChg chg="modSp new del mod">
        <pc:chgData name="Valentin-Rodriguez, Celimar" userId="5b3cab2a-da77-46d1-b0df-ca02d21f6361" providerId="ADAL" clId="{6011B47D-9FA9-4A4D-B25B-C0B3C7A180BC}" dt="2022-07-29T15:09:54.270" v="4213" actId="47"/>
        <pc:sldMkLst>
          <pc:docMk/>
          <pc:sldMk cId="963740617" sldId="264"/>
        </pc:sldMkLst>
        <pc:spChg chg="mod">
          <ac:chgData name="Valentin-Rodriguez, Celimar" userId="5b3cab2a-da77-46d1-b0df-ca02d21f6361" providerId="ADAL" clId="{6011B47D-9FA9-4A4D-B25B-C0B3C7A180BC}" dt="2022-07-25T11:40:52.175" v="2334"/>
          <ac:spMkLst>
            <pc:docMk/>
            <pc:sldMk cId="963740617" sldId="264"/>
            <ac:spMk id="2" creationId="{F92CF78A-BF39-6589-AD82-B2C74FD0FD31}"/>
          </ac:spMkLst>
        </pc:spChg>
        <pc:spChg chg="mod">
          <ac:chgData name="Valentin-Rodriguez, Celimar" userId="5b3cab2a-da77-46d1-b0df-ca02d21f6361" providerId="ADAL" clId="{6011B47D-9FA9-4A4D-B25B-C0B3C7A180BC}" dt="2022-07-25T11:41:38.187" v="2360"/>
          <ac:spMkLst>
            <pc:docMk/>
            <pc:sldMk cId="963740617" sldId="264"/>
            <ac:spMk id="3" creationId="{4D689901-1E15-4760-608F-4CE540B6AFF0}"/>
          </ac:spMkLst>
        </pc:spChg>
      </pc:sldChg>
      <pc:sldChg chg="addSp delSp modSp new del mod setBg modClrScheme chgLayout">
        <pc:chgData name="Valentin-Rodriguez, Celimar" userId="5b3cab2a-da77-46d1-b0df-ca02d21f6361" providerId="ADAL" clId="{6011B47D-9FA9-4A4D-B25B-C0B3C7A180BC}" dt="2022-08-05T20:26:52.176" v="6583" actId="47"/>
        <pc:sldMkLst>
          <pc:docMk/>
          <pc:sldMk cId="4060997788" sldId="265"/>
        </pc:sldMkLst>
        <pc:spChg chg="del mod ord">
          <ac:chgData name="Valentin-Rodriguez, Celimar" userId="5b3cab2a-da77-46d1-b0df-ca02d21f6361" providerId="ADAL" clId="{6011B47D-9FA9-4A4D-B25B-C0B3C7A180BC}" dt="2022-07-25T19:51:52.468" v="2423" actId="700"/>
          <ac:spMkLst>
            <pc:docMk/>
            <pc:sldMk cId="4060997788" sldId="265"/>
            <ac:spMk id="2" creationId="{8506D572-1A15-1FFE-8063-9B9A167FA07C}"/>
          </ac:spMkLst>
        </pc:spChg>
        <pc:spChg chg="del mod ord">
          <ac:chgData name="Valentin-Rodriguez, Celimar" userId="5b3cab2a-da77-46d1-b0df-ca02d21f6361" providerId="ADAL" clId="{6011B47D-9FA9-4A4D-B25B-C0B3C7A180BC}" dt="2022-07-25T19:51:52.468" v="2423" actId="700"/>
          <ac:spMkLst>
            <pc:docMk/>
            <pc:sldMk cId="4060997788" sldId="265"/>
            <ac:spMk id="3" creationId="{EB7441F7-F4D5-1BFA-CD30-E58CE17073CE}"/>
          </ac:spMkLst>
        </pc:spChg>
        <pc:spChg chg="add mod ord">
          <ac:chgData name="Valentin-Rodriguez, Celimar" userId="5b3cab2a-da77-46d1-b0df-ca02d21f6361" providerId="ADAL" clId="{6011B47D-9FA9-4A4D-B25B-C0B3C7A180BC}" dt="2022-08-04T15:41:08.682" v="5556" actId="26606"/>
          <ac:spMkLst>
            <pc:docMk/>
            <pc:sldMk cId="4060997788" sldId="265"/>
            <ac:spMk id="4" creationId="{87E05E03-E222-D8CC-B278-FFAC49D01FE4}"/>
          </ac:spMkLst>
        </pc:spChg>
        <pc:spChg chg="add del mod ord">
          <ac:chgData name="Valentin-Rodriguez, Celimar" userId="5b3cab2a-da77-46d1-b0df-ca02d21f6361" providerId="ADAL" clId="{6011B47D-9FA9-4A4D-B25B-C0B3C7A180BC}" dt="2022-07-25T19:52:09.425" v="2425"/>
          <ac:spMkLst>
            <pc:docMk/>
            <pc:sldMk cId="4060997788" sldId="265"/>
            <ac:spMk id="5" creationId="{4343D6F1-8F28-0FD8-6E08-6364CA9E0874}"/>
          </ac:spMkLst>
        </pc:spChg>
        <pc:spChg chg="add del mod ord">
          <ac:chgData name="Valentin-Rodriguez, Celimar" userId="5b3cab2a-da77-46d1-b0df-ca02d21f6361" providerId="ADAL" clId="{6011B47D-9FA9-4A4D-B25B-C0B3C7A180BC}" dt="2022-07-25T19:51:57.996" v="2424"/>
          <ac:spMkLst>
            <pc:docMk/>
            <pc:sldMk cId="4060997788" sldId="265"/>
            <ac:spMk id="6" creationId="{FA9B173C-DEA4-DFFD-7445-D234A5FFB916}"/>
          </ac:spMkLst>
        </pc:spChg>
        <pc:spChg chg="add del mod ord">
          <ac:chgData name="Valentin-Rodriguez, Celimar" userId="5b3cab2a-da77-46d1-b0df-ca02d21f6361" providerId="ADAL" clId="{6011B47D-9FA9-4A4D-B25B-C0B3C7A180BC}" dt="2022-07-25T19:54:14.711" v="2438" actId="478"/>
          <ac:spMkLst>
            <pc:docMk/>
            <pc:sldMk cId="4060997788" sldId="265"/>
            <ac:spMk id="9" creationId="{636EBE34-594B-E240-92BA-D00E19A6AE7B}"/>
          </ac:spMkLst>
        </pc:spChg>
        <pc:spChg chg="add del">
          <ac:chgData name="Valentin-Rodriguez, Celimar" userId="5b3cab2a-da77-46d1-b0df-ca02d21f6361" providerId="ADAL" clId="{6011B47D-9FA9-4A4D-B25B-C0B3C7A180BC}" dt="2022-07-25T21:43:01.587" v="2448" actId="26606"/>
          <ac:spMkLst>
            <pc:docMk/>
            <pc:sldMk cId="4060997788" sldId="265"/>
            <ac:spMk id="11" creationId="{BACC6370-2D7E-4714-9D71-7542949D7D5D}"/>
          </ac:spMkLst>
        </pc:spChg>
        <pc:spChg chg="add del mod">
          <ac:chgData name="Valentin-Rodriguez, Celimar" userId="5b3cab2a-da77-46d1-b0df-ca02d21f6361" providerId="ADAL" clId="{6011B47D-9FA9-4A4D-B25B-C0B3C7A180BC}" dt="2022-07-25T21:42:48.762" v="2446" actId="700"/>
          <ac:spMkLst>
            <pc:docMk/>
            <pc:sldMk cId="4060997788" sldId="265"/>
            <ac:spMk id="12" creationId="{D8E12034-9980-AFE0-D7D0-39000876B400}"/>
          </ac:spMkLst>
        </pc:spChg>
        <pc:spChg chg="add del">
          <ac:chgData name="Valentin-Rodriguez, Celimar" userId="5b3cab2a-da77-46d1-b0df-ca02d21f6361" providerId="ADAL" clId="{6011B47D-9FA9-4A4D-B25B-C0B3C7A180BC}" dt="2022-07-25T21:43:01.587" v="2448" actId="26606"/>
          <ac:spMkLst>
            <pc:docMk/>
            <pc:sldMk cId="4060997788" sldId="265"/>
            <ac:spMk id="13" creationId="{F68B3F68-107C-434F-AA38-110D5EA91B85}"/>
          </ac:spMkLst>
        </pc:spChg>
        <pc:spChg chg="add del">
          <ac:chgData name="Valentin-Rodriguez, Celimar" userId="5b3cab2a-da77-46d1-b0df-ca02d21f6361" providerId="ADAL" clId="{6011B47D-9FA9-4A4D-B25B-C0B3C7A180BC}" dt="2022-07-25T19:54:45.855" v="2441" actId="26606"/>
          <ac:spMkLst>
            <pc:docMk/>
            <pc:sldMk cId="4060997788" sldId="265"/>
            <ac:spMk id="14" creationId="{23A58148-D452-4F6F-A2FE-EED968DE1970}"/>
          </ac:spMkLst>
        </pc:spChg>
        <pc:spChg chg="add del">
          <ac:chgData name="Valentin-Rodriguez, Celimar" userId="5b3cab2a-da77-46d1-b0df-ca02d21f6361" providerId="ADAL" clId="{6011B47D-9FA9-4A4D-B25B-C0B3C7A180BC}" dt="2022-07-25T21:43:01.587" v="2448" actId="26606"/>
          <ac:spMkLst>
            <pc:docMk/>
            <pc:sldMk cId="4060997788" sldId="265"/>
            <ac:spMk id="15" creationId="{AAD0DBB9-1A4B-4391-81D4-CB19F9AB918A}"/>
          </ac:spMkLst>
        </pc:spChg>
        <pc:spChg chg="add del">
          <ac:chgData name="Valentin-Rodriguez, Celimar" userId="5b3cab2a-da77-46d1-b0df-ca02d21f6361" providerId="ADAL" clId="{6011B47D-9FA9-4A4D-B25B-C0B3C7A180BC}" dt="2022-07-25T21:42:42.055" v="2443" actId="26606"/>
          <ac:spMkLst>
            <pc:docMk/>
            <pc:sldMk cId="4060997788" sldId="265"/>
            <ac:spMk id="16" creationId="{A7457DD9-5A45-400A-AB4B-4B4EDECA25F1}"/>
          </ac:spMkLst>
        </pc:spChg>
        <pc:spChg chg="add del">
          <ac:chgData name="Valentin-Rodriguez, Celimar" userId="5b3cab2a-da77-46d1-b0df-ca02d21f6361" providerId="ADAL" clId="{6011B47D-9FA9-4A4D-B25B-C0B3C7A180BC}" dt="2022-07-25T21:42:42.055" v="2443" actId="26606"/>
          <ac:spMkLst>
            <pc:docMk/>
            <pc:sldMk cId="4060997788" sldId="265"/>
            <ac:spMk id="17" creationId="{2550BE34-C2B8-49B8-8519-67A8CAD51AE9}"/>
          </ac:spMkLst>
        </pc:spChg>
        <pc:spChg chg="add del">
          <ac:chgData name="Valentin-Rodriguez, Celimar" userId="5b3cab2a-da77-46d1-b0df-ca02d21f6361" providerId="ADAL" clId="{6011B47D-9FA9-4A4D-B25B-C0B3C7A180BC}" dt="2022-07-25T21:42:42.055" v="2443" actId="26606"/>
          <ac:spMkLst>
            <pc:docMk/>
            <pc:sldMk cId="4060997788" sldId="265"/>
            <ac:spMk id="18" creationId="{441CF7D6-A660-431A-B0BB-140A0D5556B6}"/>
          </ac:spMkLst>
        </pc:spChg>
        <pc:spChg chg="add del">
          <ac:chgData name="Valentin-Rodriguez, Celimar" userId="5b3cab2a-da77-46d1-b0df-ca02d21f6361" providerId="ADAL" clId="{6011B47D-9FA9-4A4D-B25B-C0B3C7A180BC}" dt="2022-07-25T21:42:42.055" v="2443" actId="26606"/>
          <ac:spMkLst>
            <pc:docMk/>
            <pc:sldMk cId="4060997788" sldId="265"/>
            <ac:spMk id="20" creationId="{0570A85B-3810-4F95-97B0-CBF4CCDB381C}"/>
          </ac:spMkLst>
        </pc:spChg>
        <pc:spChg chg="add del">
          <ac:chgData name="Valentin-Rodriguez, Celimar" userId="5b3cab2a-da77-46d1-b0df-ca02d21f6361" providerId="ADAL" clId="{6011B47D-9FA9-4A4D-B25B-C0B3C7A180BC}" dt="2022-07-25T21:43:01.587" v="2448" actId="26606"/>
          <ac:spMkLst>
            <pc:docMk/>
            <pc:sldMk cId="4060997788" sldId="265"/>
            <ac:spMk id="21" creationId="{063BBA22-50EA-4C4D-BE05-F1CE4E63AA56}"/>
          </ac:spMkLst>
        </pc:spChg>
        <pc:spChg chg="add del">
          <ac:chgData name="Valentin-Rodriguez, Celimar" userId="5b3cab2a-da77-46d1-b0df-ca02d21f6361" providerId="ADAL" clId="{6011B47D-9FA9-4A4D-B25B-C0B3C7A180BC}" dt="2022-08-04T15:41:08.682" v="5556" actId="26606"/>
          <ac:spMkLst>
            <pc:docMk/>
            <pc:sldMk cId="4060997788" sldId="265"/>
            <ac:spMk id="23" creationId="{BACC6370-2D7E-4714-9D71-7542949D7D5D}"/>
          </ac:spMkLst>
        </pc:spChg>
        <pc:spChg chg="add del">
          <ac:chgData name="Valentin-Rodriguez, Celimar" userId="5b3cab2a-da77-46d1-b0df-ca02d21f6361" providerId="ADAL" clId="{6011B47D-9FA9-4A4D-B25B-C0B3C7A180BC}" dt="2022-08-04T15:41:08.682" v="5556" actId="26606"/>
          <ac:spMkLst>
            <pc:docMk/>
            <pc:sldMk cId="4060997788" sldId="265"/>
            <ac:spMk id="24" creationId="{F68B3F68-107C-434F-AA38-110D5EA91B85}"/>
          </ac:spMkLst>
        </pc:spChg>
        <pc:spChg chg="add del">
          <ac:chgData name="Valentin-Rodriguez, Celimar" userId="5b3cab2a-da77-46d1-b0df-ca02d21f6361" providerId="ADAL" clId="{6011B47D-9FA9-4A4D-B25B-C0B3C7A180BC}" dt="2022-08-04T15:41:08.682" v="5556" actId="26606"/>
          <ac:spMkLst>
            <pc:docMk/>
            <pc:sldMk cId="4060997788" sldId="265"/>
            <ac:spMk id="25" creationId="{AAD0DBB9-1A4B-4391-81D4-CB19F9AB918A}"/>
          </ac:spMkLst>
        </pc:spChg>
        <pc:spChg chg="add del">
          <ac:chgData name="Valentin-Rodriguez, Celimar" userId="5b3cab2a-da77-46d1-b0df-ca02d21f6361" providerId="ADAL" clId="{6011B47D-9FA9-4A4D-B25B-C0B3C7A180BC}" dt="2022-08-04T15:41:08.682" v="5556" actId="26606"/>
          <ac:spMkLst>
            <pc:docMk/>
            <pc:sldMk cId="4060997788" sldId="265"/>
            <ac:spMk id="26" creationId="{063BBA22-50EA-4C4D-BE05-F1CE4E63AA56}"/>
          </ac:spMkLst>
        </pc:spChg>
        <pc:spChg chg="add del mod">
          <ac:chgData name="Valentin-Rodriguez, Celimar" userId="5b3cab2a-da77-46d1-b0df-ca02d21f6361" providerId="ADAL" clId="{6011B47D-9FA9-4A4D-B25B-C0B3C7A180BC}" dt="2022-07-25T21:43:55.524" v="2452" actId="478"/>
          <ac:spMkLst>
            <pc:docMk/>
            <pc:sldMk cId="4060997788" sldId="265"/>
            <ac:spMk id="29" creationId="{9A8DC6B8-ACB0-EAC7-B18F-8EEDB5D7B904}"/>
          </ac:spMkLst>
        </pc:spChg>
        <pc:spChg chg="add mod">
          <ac:chgData name="Valentin-Rodriguez, Celimar" userId="5b3cab2a-da77-46d1-b0df-ca02d21f6361" providerId="ADAL" clId="{6011B47D-9FA9-4A4D-B25B-C0B3C7A180BC}" dt="2022-08-05T20:26:36.945" v="6580" actId="1076"/>
          <ac:spMkLst>
            <pc:docMk/>
            <pc:sldMk cId="4060997788" sldId="265"/>
            <ac:spMk id="31" creationId="{09A86E00-18D4-C1E5-8FC0-CDBF00600610}"/>
          </ac:spMkLst>
        </pc:spChg>
        <pc:spChg chg="add del">
          <ac:chgData name="Valentin-Rodriguez, Celimar" userId="5b3cab2a-da77-46d1-b0df-ca02d21f6361" providerId="ADAL" clId="{6011B47D-9FA9-4A4D-B25B-C0B3C7A180BC}" dt="2022-08-04T15:41:08.682" v="5556" actId="26606"/>
          <ac:spMkLst>
            <pc:docMk/>
            <pc:sldMk cId="4060997788" sldId="265"/>
            <ac:spMk id="38" creationId="{257363FD-7E77-4145-9483-331A807ADF0E}"/>
          </ac:spMkLst>
        </pc:spChg>
        <pc:graphicFrameChg chg="add del mod ord">
          <ac:chgData name="Valentin-Rodriguez, Celimar" userId="5b3cab2a-da77-46d1-b0df-ca02d21f6361" providerId="ADAL" clId="{6011B47D-9FA9-4A4D-B25B-C0B3C7A180BC}" dt="2022-07-25T21:43:09.781" v="2449" actId="26606"/>
          <ac:graphicFrameMkLst>
            <pc:docMk/>
            <pc:sldMk cId="4060997788" sldId="265"/>
            <ac:graphicFrameMk id="8" creationId="{ECDE11B1-0C6C-6E74-8CB4-DFADD5CDDBB4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5T19:54:45.855" v="2441" actId="26606"/>
          <ac:graphicFrameMkLst>
            <pc:docMk/>
            <pc:sldMk cId="4060997788" sldId="265"/>
            <ac:graphicFrameMk id="10" creationId="{CC4448E0-347A-7A96-97D9-132FEE9BFD18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5T21:42:42.055" v="2443" actId="26606"/>
          <ac:graphicFrameMkLst>
            <pc:docMk/>
            <pc:sldMk cId="4060997788" sldId="265"/>
            <ac:graphicFrameMk id="19" creationId="{F790DEF8-88F8-B8BA-0981-889BEC742ABC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7-25T21:43:01.587" v="2448" actId="26606"/>
          <ac:graphicFrameMkLst>
            <pc:docMk/>
            <pc:sldMk cId="4060997788" sldId="265"/>
            <ac:graphicFrameMk id="22" creationId="{F9F8CF1B-014C-2501-137F-DA325F45B05B}"/>
          </ac:graphicFrameMkLst>
        </pc:graphicFrameChg>
        <pc:graphicFrameChg chg="add del mod">
          <ac:chgData name="Valentin-Rodriguez, Celimar" userId="5b3cab2a-da77-46d1-b0df-ca02d21f6361" providerId="ADAL" clId="{6011B47D-9FA9-4A4D-B25B-C0B3C7A180BC}" dt="2022-08-05T20:26:09.944" v="6574" actId="21"/>
          <ac:graphicFrameMkLst>
            <pc:docMk/>
            <pc:sldMk cId="4060997788" sldId="265"/>
            <ac:graphicFrameMk id="27" creationId="{F9F8CF1B-014C-2501-137F-DA325F45B05B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8-04T15:40:58.891" v="5554" actId="26606"/>
          <ac:graphicFrameMkLst>
            <pc:docMk/>
            <pc:sldMk cId="4060997788" sldId="265"/>
            <ac:graphicFrameMk id="33" creationId="{A4D6690C-4401-F69A-63C0-E0C1279A5391}"/>
          </ac:graphicFrameMkLst>
        </pc:graphicFrameChg>
        <pc:graphicFrameChg chg="add del">
          <ac:chgData name="Valentin-Rodriguez, Celimar" userId="5b3cab2a-da77-46d1-b0df-ca02d21f6361" providerId="ADAL" clId="{6011B47D-9FA9-4A4D-B25B-C0B3C7A180BC}" dt="2022-08-04T15:41:08.682" v="5556" actId="26606"/>
          <ac:graphicFrameMkLst>
            <pc:docMk/>
            <pc:sldMk cId="4060997788" sldId="265"/>
            <ac:graphicFrameMk id="36" creationId="{26DE7D7A-F13A-4EB1-174A-38B04D1CBC7F}"/>
          </ac:graphicFrameMkLst>
        </pc:graphicFrameChg>
        <pc:picChg chg="add del mod">
          <ac:chgData name="Valentin-Rodriguez, Celimar" userId="5b3cab2a-da77-46d1-b0df-ca02d21f6361" providerId="ADAL" clId="{6011B47D-9FA9-4A4D-B25B-C0B3C7A180BC}" dt="2022-07-25T21:42:44.545" v="2445" actId="478"/>
          <ac:picMkLst>
            <pc:docMk/>
            <pc:sldMk cId="4060997788" sldId="265"/>
            <ac:picMk id="7" creationId="{B8F06DA8-EF41-A467-3ECD-BDA7B3BF0DE7}"/>
          </ac:picMkLst>
        </pc:picChg>
        <pc:picChg chg="add del">
          <ac:chgData name="Valentin-Rodriguez, Celimar" userId="5b3cab2a-da77-46d1-b0df-ca02d21f6361" providerId="ADAL" clId="{6011B47D-9FA9-4A4D-B25B-C0B3C7A180BC}" dt="2022-08-04T15:40:58.891" v="5554" actId="26606"/>
          <ac:picMkLst>
            <pc:docMk/>
            <pc:sldMk cId="4060997788" sldId="265"/>
            <ac:picMk id="34" creationId="{3A918127-0210-D7F2-1D33-922659ECC251}"/>
          </ac:picMkLst>
        </pc:picChg>
        <pc:picChg chg="add del">
          <ac:chgData name="Valentin-Rodriguez, Celimar" userId="5b3cab2a-da77-46d1-b0df-ca02d21f6361" providerId="ADAL" clId="{6011B47D-9FA9-4A4D-B25B-C0B3C7A180BC}" dt="2022-08-04T15:41:08.682" v="5556" actId="26606"/>
          <ac:picMkLst>
            <pc:docMk/>
            <pc:sldMk cId="4060997788" sldId="265"/>
            <ac:picMk id="35" creationId="{DF03F673-3F40-E28F-B636-8BCA8DB0792E}"/>
          </ac:picMkLst>
        </pc:picChg>
      </pc:sldChg>
      <pc:sldChg chg="addSp delSp modSp new del mod setBg modClrScheme setClrOvrMap delDesignElem chgLayout">
        <pc:chgData name="Valentin-Rodriguez, Celimar" userId="5b3cab2a-da77-46d1-b0df-ca02d21f6361" providerId="ADAL" clId="{6011B47D-9FA9-4A4D-B25B-C0B3C7A180BC}" dt="2022-08-04T18:46:40.573" v="6021" actId="47"/>
        <pc:sldMkLst>
          <pc:docMk/>
          <pc:sldMk cId="656512395" sldId="266"/>
        </pc:sldMkLst>
        <pc:spChg chg="mod ord">
          <ac:chgData name="Valentin-Rodriguez, Celimar" userId="5b3cab2a-da77-46d1-b0df-ca02d21f6361" providerId="ADAL" clId="{6011B47D-9FA9-4A4D-B25B-C0B3C7A180BC}" dt="2022-08-04T18:44:37.956" v="6004" actId="700"/>
          <ac:spMkLst>
            <pc:docMk/>
            <pc:sldMk cId="656512395" sldId="266"/>
            <ac:spMk id="2" creationId="{84617C31-7BCE-3CE8-7FF7-0A101B79D384}"/>
          </ac:spMkLst>
        </pc:spChg>
        <pc:spChg chg="mod ord">
          <ac:chgData name="Valentin-Rodriguez, Celimar" userId="5b3cab2a-da77-46d1-b0df-ca02d21f6361" providerId="ADAL" clId="{6011B47D-9FA9-4A4D-B25B-C0B3C7A180BC}" dt="2022-08-04T18:44:37.956" v="6004" actId="700"/>
          <ac:spMkLst>
            <pc:docMk/>
            <pc:sldMk cId="656512395" sldId="266"/>
            <ac:spMk id="3" creationId="{BB96CED7-95B4-48B0-C4F9-E30B8DA0E02B}"/>
          </ac:spMkLst>
        </pc:spChg>
        <pc:spChg chg="add del mod ord">
          <ac:chgData name="Valentin-Rodriguez, Celimar" userId="5b3cab2a-da77-46d1-b0df-ca02d21f6361" providerId="ADAL" clId="{6011B47D-9FA9-4A4D-B25B-C0B3C7A180BC}" dt="2022-08-04T18:41:13.059" v="5994" actId="931"/>
          <ac:spMkLst>
            <pc:docMk/>
            <pc:sldMk cId="656512395" sldId="266"/>
            <ac:spMk id="4" creationId="{1255E663-23B1-D4B1-915D-74755334A8DE}"/>
          </ac:spMkLst>
        </pc:spChg>
        <pc:spChg chg="add del">
          <ac:chgData name="Valentin-Rodriguez, Celimar" userId="5b3cab2a-da77-46d1-b0df-ca02d21f6361" providerId="ADAL" clId="{6011B47D-9FA9-4A4D-B25B-C0B3C7A180BC}" dt="2022-08-04T18:42:31.613" v="5999" actId="26606"/>
          <ac:spMkLst>
            <pc:docMk/>
            <pc:sldMk cId="656512395" sldId="266"/>
            <ac:spMk id="8" creationId="{9AA72BD9-2C5A-4EDC-931F-5AA08EACA0F3}"/>
          </ac:spMkLst>
        </pc:spChg>
        <pc:spChg chg="add del">
          <ac:chgData name="Valentin-Rodriguez, Celimar" userId="5b3cab2a-da77-46d1-b0df-ca02d21f6361" providerId="ADAL" clId="{6011B47D-9FA9-4A4D-B25B-C0B3C7A180BC}" dt="2022-08-04T18:44:22.654" v="6001" actId="26606"/>
          <ac:spMkLst>
            <pc:docMk/>
            <pc:sldMk cId="656512395" sldId="266"/>
            <ac:spMk id="9" creationId="{04812C46-200A-4DEB-A05E-3ED6C68C2387}"/>
          </ac:spMkLst>
        </pc:spChg>
        <pc:spChg chg="add del">
          <ac:chgData name="Valentin-Rodriguez, Celimar" userId="5b3cab2a-da77-46d1-b0df-ca02d21f6361" providerId="ADAL" clId="{6011B47D-9FA9-4A4D-B25B-C0B3C7A180BC}" dt="2022-08-04T18:44:22.654" v="6001" actId="26606"/>
          <ac:spMkLst>
            <pc:docMk/>
            <pc:sldMk cId="656512395" sldId="266"/>
            <ac:spMk id="10" creationId="{D1EA859B-E555-4109-94F3-6700E046E008}"/>
          </ac:spMkLst>
        </pc:spChg>
        <pc:spChg chg="add del">
          <ac:chgData name="Valentin-Rodriguez, Celimar" userId="5b3cab2a-da77-46d1-b0df-ca02d21f6361" providerId="ADAL" clId="{6011B47D-9FA9-4A4D-B25B-C0B3C7A180BC}" dt="2022-08-04T18:41:29.089" v="5996" actId="26606"/>
          <ac:spMkLst>
            <pc:docMk/>
            <pc:sldMk cId="656512395" sldId="266"/>
            <ac:spMk id="11" creationId="{86C7B4A1-154A-4DF0-AC46-F88D75A2E0FD}"/>
          </ac:spMkLst>
        </pc:spChg>
        <pc:spChg chg="add del">
          <ac:chgData name="Valentin-Rodriguez, Celimar" userId="5b3cab2a-da77-46d1-b0df-ca02d21f6361" providerId="ADAL" clId="{6011B47D-9FA9-4A4D-B25B-C0B3C7A180BC}" dt="2022-08-04T18:44:37.956" v="6004" actId="700"/>
          <ac:spMkLst>
            <pc:docMk/>
            <pc:sldMk cId="656512395" sldId="266"/>
            <ac:spMk id="12" creationId="{04812C46-200A-4DEB-A05E-3ED6C68C2387}"/>
          </ac:spMkLst>
        </pc:spChg>
        <pc:spChg chg="add del">
          <ac:chgData name="Valentin-Rodriguez, Celimar" userId="5b3cab2a-da77-46d1-b0df-ca02d21f6361" providerId="ADAL" clId="{6011B47D-9FA9-4A4D-B25B-C0B3C7A180BC}" dt="2022-08-04T18:42:31.613" v="5999" actId="26606"/>
          <ac:spMkLst>
            <pc:docMk/>
            <pc:sldMk cId="656512395" sldId="266"/>
            <ac:spMk id="13" creationId="{DD3981AC-7B61-4947-BCF3-F7AA7FA385B9}"/>
          </ac:spMkLst>
        </pc:spChg>
        <pc:spChg chg="add del">
          <ac:chgData name="Valentin-Rodriguez, Celimar" userId="5b3cab2a-da77-46d1-b0df-ca02d21f6361" providerId="ADAL" clId="{6011B47D-9FA9-4A4D-B25B-C0B3C7A180BC}" dt="2022-08-04T18:44:37.956" v="6004" actId="700"/>
          <ac:spMkLst>
            <pc:docMk/>
            <pc:sldMk cId="656512395" sldId="266"/>
            <ac:spMk id="14" creationId="{16BF4F81-CE79-4A24-860D-9959FF7162FB}"/>
          </ac:spMkLst>
        </pc:spChg>
        <pc:spChg chg="add del">
          <ac:chgData name="Valentin-Rodriguez, Celimar" userId="5b3cab2a-da77-46d1-b0df-ca02d21f6361" providerId="ADAL" clId="{6011B47D-9FA9-4A4D-B25B-C0B3C7A180BC}" dt="2022-08-04T18:42:31.613" v="5999" actId="26606"/>
          <ac:spMkLst>
            <pc:docMk/>
            <pc:sldMk cId="656512395" sldId="266"/>
            <ac:spMk id="15" creationId="{55D4142C-5077-457F-A6AD-3FECFDB39685}"/>
          </ac:spMkLst>
        </pc:spChg>
        <pc:spChg chg="add del">
          <ac:chgData name="Valentin-Rodriguez, Celimar" userId="5b3cab2a-da77-46d1-b0df-ca02d21f6361" providerId="ADAL" clId="{6011B47D-9FA9-4A4D-B25B-C0B3C7A180BC}" dt="2022-08-04T18:42:31.613" v="5999" actId="26606"/>
          <ac:spMkLst>
            <pc:docMk/>
            <pc:sldMk cId="656512395" sldId="266"/>
            <ac:spMk id="17" creationId="{7A5F0580-5EE9-419F-96EE-B6529EF6E7D0}"/>
          </ac:spMkLst>
        </pc:spChg>
        <pc:picChg chg="add mod ord">
          <ac:chgData name="Valentin-Rodriguez, Celimar" userId="5b3cab2a-da77-46d1-b0df-ca02d21f6361" providerId="ADAL" clId="{6011B47D-9FA9-4A4D-B25B-C0B3C7A180BC}" dt="2022-08-04T18:44:37.956" v="6004" actId="700"/>
          <ac:picMkLst>
            <pc:docMk/>
            <pc:sldMk cId="656512395" sldId="266"/>
            <ac:picMk id="6" creationId="{2EA28D9F-90C5-0606-8E54-413A546D84AF}"/>
          </ac:picMkLst>
        </pc:picChg>
      </pc:sldChg>
      <pc:sldChg chg="addSp delSp modSp new del mod ord setBg setClrOvrMap">
        <pc:chgData name="Valentin-Rodriguez, Celimar" userId="5b3cab2a-da77-46d1-b0df-ca02d21f6361" providerId="ADAL" clId="{6011B47D-9FA9-4A4D-B25B-C0B3C7A180BC}" dt="2022-08-01T21:39:16.963" v="5050" actId="47"/>
        <pc:sldMkLst>
          <pc:docMk/>
          <pc:sldMk cId="1253159713" sldId="267"/>
        </pc:sldMkLst>
        <pc:spChg chg="mod">
          <ac:chgData name="Valentin-Rodriguez, Celimar" userId="5b3cab2a-da77-46d1-b0df-ca02d21f6361" providerId="ADAL" clId="{6011B47D-9FA9-4A4D-B25B-C0B3C7A180BC}" dt="2022-08-01T21:37:36.665" v="5009" actId="26606"/>
          <ac:spMkLst>
            <pc:docMk/>
            <pc:sldMk cId="1253159713" sldId="267"/>
            <ac:spMk id="2" creationId="{B58E9C68-6C59-F59A-1F25-372D96B72792}"/>
          </ac:spMkLst>
        </pc:spChg>
        <pc:spChg chg="add del mod">
          <ac:chgData name="Valentin-Rodriguez, Celimar" userId="5b3cab2a-da77-46d1-b0df-ca02d21f6361" providerId="ADAL" clId="{6011B47D-9FA9-4A4D-B25B-C0B3C7A180BC}" dt="2022-08-01T21:37:36.665" v="5009" actId="26606"/>
          <ac:spMkLst>
            <pc:docMk/>
            <pc:sldMk cId="1253159713" sldId="267"/>
            <ac:spMk id="3" creationId="{442D381B-ACD7-DB29-D8FE-042A6C72D066}"/>
          </ac:spMkLst>
        </pc:spChg>
        <pc:spChg chg="add">
          <ac:chgData name="Valentin-Rodriguez, Celimar" userId="5b3cab2a-da77-46d1-b0df-ca02d21f6361" providerId="ADAL" clId="{6011B47D-9FA9-4A4D-B25B-C0B3C7A180BC}" dt="2022-08-01T21:37:36.665" v="5009" actId="26606"/>
          <ac:spMkLst>
            <pc:docMk/>
            <pc:sldMk cId="1253159713" sldId="267"/>
            <ac:spMk id="9" creationId="{5D84EFE8-C53A-44C4-B289-D1B42CF690B8}"/>
          </ac:spMkLst>
        </pc:spChg>
        <pc:spChg chg="add del">
          <ac:chgData name="Valentin-Rodriguez, Celimar" userId="5b3cab2a-da77-46d1-b0df-ca02d21f6361" providerId="ADAL" clId="{6011B47D-9FA9-4A4D-B25B-C0B3C7A180BC}" dt="2022-08-01T21:37:36.647" v="5008" actId="26606"/>
          <ac:spMkLst>
            <pc:docMk/>
            <pc:sldMk cId="1253159713" sldId="267"/>
            <ac:spMk id="10" creationId="{C5E6CFF1-2F42-4E10-9A97-F116F46F53FE}"/>
          </ac:spMkLst>
        </pc:spChg>
        <pc:graphicFrameChg chg="add del">
          <ac:chgData name="Valentin-Rodriguez, Celimar" userId="5b3cab2a-da77-46d1-b0df-ca02d21f6361" providerId="ADAL" clId="{6011B47D-9FA9-4A4D-B25B-C0B3C7A180BC}" dt="2022-08-01T21:37:36.647" v="5008" actId="26606"/>
          <ac:graphicFrameMkLst>
            <pc:docMk/>
            <pc:sldMk cId="1253159713" sldId="267"/>
            <ac:graphicFrameMk id="5" creationId="{7DDD2EC4-3EC1-6F64-B3DE-B8EAC4408BB4}"/>
          </ac:graphicFrameMkLst>
        </pc:graphicFrameChg>
        <pc:graphicFrameChg chg="add mod">
          <ac:chgData name="Valentin-Rodriguez, Celimar" userId="5b3cab2a-da77-46d1-b0df-ca02d21f6361" providerId="ADAL" clId="{6011B47D-9FA9-4A4D-B25B-C0B3C7A180BC}" dt="2022-08-01T21:39:02.981" v="5044" actId="571"/>
          <ac:graphicFrameMkLst>
            <pc:docMk/>
            <pc:sldMk cId="1253159713" sldId="267"/>
            <ac:graphicFrameMk id="11" creationId="{BEEC1763-17F1-F8BB-0A66-C4F0C2E55160}"/>
          </ac:graphicFrameMkLst>
        </pc:graphicFrameChg>
        <pc:graphicFrameChg chg="add del mod">
          <ac:chgData name="Valentin-Rodriguez, Celimar" userId="5b3cab2a-da77-46d1-b0df-ca02d21f6361" providerId="ADAL" clId="{6011B47D-9FA9-4A4D-B25B-C0B3C7A180BC}" dt="2022-08-01T21:39:08.074" v="5046"/>
          <ac:graphicFrameMkLst>
            <pc:docMk/>
            <pc:sldMk cId="1253159713" sldId="267"/>
            <ac:graphicFrameMk id="13" creationId="{80060ECA-F208-4488-EBB2-8BF30BFFE118}"/>
          </ac:graphicFrameMkLst>
        </pc:graphicFrameChg>
        <pc:graphicFrameChg chg="add">
          <ac:chgData name="Valentin-Rodriguez, Celimar" userId="5b3cab2a-da77-46d1-b0df-ca02d21f6361" providerId="ADAL" clId="{6011B47D-9FA9-4A4D-B25B-C0B3C7A180BC}" dt="2022-08-01T21:37:36.665" v="5009" actId="26606"/>
          <ac:graphicFrameMkLst>
            <pc:docMk/>
            <pc:sldMk cId="1253159713" sldId="267"/>
            <ac:graphicFrameMk id="14" creationId="{383B0F65-CF46-F45A-AC55-E3E54118E830}"/>
          </ac:graphicFrameMkLst>
        </pc:graphicFrameChg>
        <pc:picChg chg="add del">
          <ac:chgData name="Valentin-Rodriguez, Celimar" userId="5b3cab2a-da77-46d1-b0df-ca02d21f6361" providerId="ADAL" clId="{6011B47D-9FA9-4A4D-B25B-C0B3C7A180BC}" dt="2022-08-01T21:37:36.647" v="5008" actId="26606"/>
          <ac:picMkLst>
            <pc:docMk/>
            <pc:sldMk cId="1253159713" sldId="267"/>
            <ac:picMk id="6" creationId="{9318E52D-FBDF-8CBE-7E36-DC2825641220}"/>
          </ac:picMkLst>
        </pc:picChg>
        <pc:cxnChg chg="add del">
          <ac:chgData name="Valentin-Rodriguez, Celimar" userId="5b3cab2a-da77-46d1-b0df-ca02d21f6361" providerId="ADAL" clId="{6011B47D-9FA9-4A4D-B25B-C0B3C7A180BC}" dt="2022-08-01T21:37:36.647" v="5008" actId="26606"/>
          <ac:cxnSpMkLst>
            <pc:docMk/>
            <pc:sldMk cId="1253159713" sldId="267"/>
            <ac:cxnSpMk id="12" creationId="{67182200-4859-4C8D-BCBB-55B245C28BA3}"/>
          </ac:cxnSpMkLst>
        </pc:cxnChg>
      </pc:sldChg>
      <pc:sldChg chg="addSp delSp modSp new mod ord setBg">
        <pc:chgData name="Valentin-Rodriguez, Celimar" userId="5b3cab2a-da77-46d1-b0df-ca02d21f6361" providerId="ADAL" clId="{6011B47D-9FA9-4A4D-B25B-C0B3C7A180BC}" dt="2022-08-05T20:34:00.626" v="6618"/>
        <pc:sldMkLst>
          <pc:docMk/>
          <pc:sldMk cId="2250083933" sldId="268"/>
        </pc:sldMkLst>
        <pc:spChg chg="mod ord">
          <ac:chgData name="Valentin-Rodriguez, Celimar" userId="5b3cab2a-da77-46d1-b0df-ca02d21f6361" providerId="ADAL" clId="{6011B47D-9FA9-4A4D-B25B-C0B3C7A180BC}" dt="2022-08-05T20:28:35.321" v="6586" actId="20577"/>
          <ac:spMkLst>
            <pc:docMk/>
            <pc:sldMk cId="2250083933" sldId="268"/>
            <ac:spMk id="2" creationId="{03DA4B33-8CE6-7CAB-5036-AC76C90CC0CE}"/>
          </ac:spMkLst>
        </pc:spChg>
        <pc:spChg chg="del">
          <ac:chgData name="Valentin-Rodriguez, Celimar" userId="5b3cab2a-da77-46d1-b0df-ca02d21f6361" providerId="ADAL" clId="{6011B47D-9FA9-4A4D-B25B-C0B3C7A180BC}" dt="2022-07-26T15:31:43.462" v="3429" actId="931"/>
          <ac:spMkLst>
            <pc:docMk/>
            <pc:sldMk cId="2250083933" sldId="268"/>
            <ac:spMk id="3" creationId="{74FA4BC3-28AD-18EA-731A-7C1BF5F91F14}"/>
          </ac:spMkLst>
        </pc:spChg>
        <pc:spChg chg="add mod">
          <ac:chgData name="Valentin-Rodriguez, Celimar" userId="5b3cab2a-da77-46d1-b0df-ca02d21f6361" providerId="ADAL" clId="{6011B47D-9FA9-4A4D-B25B-C0B3C7A180BC}" dt="2022-08-05T20:32:35.204" v="6616" actId="1076"/>
          <ac:spMkLst>
            <pc:docMk/>
            <pc:sldMk cId="2250083933" sldId="268"/>
            <ac:spMk id="9" creationId="{044F9D42-33AB-A869-7482-8C3A372C53AE}"/>
          </ac:spMkLst>
        </pc:spChg>
        <pc:spChg chg="add">
          <ac:chgData name="Valentin-Rodriguez, Celimar" userId="5b3cab2a-da77-46d1-b0df-ca02d21f6361" providerId="ADAL" clId="{6011B47D-9FA9-4A4D-B25B-C0B3C7A180BC}" dt="2022-07-26T15:32:35.113" v="3430" actId="26606"/>
          <ac:spMkLst>
            <pc:docMk/>
            <pc:sldMk cId="2250083933" sldId="268"/>
            <ac:spMk id="12" creationId="{04812C46-200A-4DEB-A05E-3ED6C68C2387}"/>
          </ac:spMkLst>
        </pc:spChg>
        <pc:spChg chg="add">
          <ac:chgData name="Valentin-Rodriguez, Celimar" userId="5b3cab2a-da77-46d1-b0df-ca02d21f6361" providerId="ADAL" clId="{6011B47D-9FA9-4A4D-B25B-C0B3C7A180BC}" dt="2022-07-26T15:32:35.113" v="3430" actId="26606"/>
          <ac:spMkLst>
            <pc:docMk/>
            <pc:sldMk cId="2250083933" sldId="268"/>
            <ac:spMk id="14" creationId="{D1EA859B-E555-4109-94F3-6700E046E008}"/>
          </ac:spMkLst>
        </pc:spChg>
        <pc:grpChg chg="add mod">
          <ac:chgData name="Valentin-Rodriguez, Celimar" userId="5b3cab2a-da77-46d1-b0df-ca02d21f6361" providerId="ADAL" clId="{6011B47D-9FA9-4A4D-B25B-C0B3C7A180BC}" dt="2022-08-05T20:31:56.278" v="6609" actId="1076"/>
          <ac:grpSpMkLst>
            <pc:docMk/>
            <pc:sldMk cId="2250083933" sldId="268"/>
            <ac:grpSpMk id="11" creationId="{B8B3EE01-DC96-7B87-FF47-272A71DBA0BB}"/>
          </ac:grpSpMkLst>
        </pc:grpChg>
        <pc:picChg chg="add mod">
          <ac:chgData name="Valentin-Rodriguez, Celimar" userId="5b3cab2a-da77-46d1-b0df-ca02d21f6361" providerId="ADAL" clId="{6011B47D-9FA9-4A4D-B25B-C0B3C7A180BC}" dt="2022-08-05T20:32:10.996" v="6611" actId="1076"/>
          <ac:picMkLst>
            <pc:docMk/>
            <pc:sldMk cId="2250083933" sldId="268"/>
            <ac:picMk id="4" creationId="{798E169F-9506-4408-DA9F-EA223595E5E6}"/>
          </ac:picMkLst>
        </pc:picChg>
        <pc:picChg chg="add mod">
          <ac:chgData name="Valentin-Rodriguez, Celimar" userId="5b3cab2a-da77-46d1-b0df-ca02d21f6361" providerId="ADAL" clId="{6011B47D-9FA9-4A4D-B25B-C0B3C7A180BC}" dt="2022-08-05T20:30:29.017" v="6603" actId="1076"/>
          <ac:picMkLst>
            <pc:docMk/>
            <pc:sldMk cId="2250083933" sldId="268"/>
            <ac:picMk id="5" creationId="{E6FF7F36-7859-37C3-4133-AF118BE53EAA}"/>
          </ac:picMkLst>
        </pc:picChg>
        <pc:picChg chg="add mod">
          <ac:chgData name="Valentin-Rodriguez, Celimar" userId="5b3cab2a-da77-46d1-b0df-ca02d21f6361" providerId="ADAL" clId="{6011B47D-9FA9-4A4D-B25B-C0B3C7A180BC}" dt="2022-08-05T20:32:26.471" v="6613" actId="1076"/>
          <ac:picMkLst>
            <pc:docMk/>
            <pc:sldMk cId="2250083933" sldId="268"/>
            <ac:picMk id="7" creationId="{C6E3EFB7-F82E-F249-407F-7010EDD7F199}"/>
          </ac:picMkLst>
        </pc:picChg>
        <pc:picChg chg="add mod">
          <ac:chgData name="Valentin-Rodriguez, Celimar" userId="5b3cab2a-da77-46d1-b0df-ca02d21f6361" providerId="ADAL" clId="{6011B47D-9FA9-4A4D-B25B-C0B3C7A180BC}" dt="2022-08-05T20:32:31.566" v="6614" actId="1076"/>
          <ac:picMkLst>
            <pc:docMk/>
            <pc:sldMk cId="2250083933" sldId="268"/>
            <ac:picMk id="10" creationId="{131FAB68-30C9-23A3-60AE-E62BB015D7E9}"/>
          </ac:picMkLst>
        </pc:picChg>
        <pc:picChg chg="add mod">
          <ac:chgData name="Valentin-Rodriguez, Celimar" userId="5b3cab2a-da77-46d1-b0df-ca02d21f6361" providerId="ADAL" clId="{6011B47D-9FA9-4A4D-B25B-C0B3C7A180BC}" dt="2022-08-05T20:32:21.809" v="6612" actId="1076"/>
          <ac:picMkLst>
            <pc:docMk/>
            <pc:sldMk cId="2250083933" sldId="268"/>
            <ac:picMk id="13" creationId="{8FFDB19A-7A54-F433-C624-D9503AE444A8}"/>
          </ac:picMkLst>
        </pc:picChg>
      </pc:sldChg>
      <pc:sldChg chg="delSp modSp add del mod modAnim">
        <pc:chgData name="Valentin-Rodriguez, Celimar" userId="5b3cab2a-da77-46d1-b0df-ca02d21f6361" providerId="ADAL" clId="{6011B47D-9FA9-4A4D-B25B-C0B3C7A180BC}" dt="2022-08-04T18:37:50.653" v="5992" actId="207"/>
        <pc:sldMkLst>
          <pc:docMk/>
          <pc:sldMk cId="2358621715" sldId="269"/>
        </pc:sldMkLst>
        <pc:spChg chg="mod">
          <ac:chgData name="Valentin-Rodriguez, Celimar" userId="5b3cab2a-da77-46d1-b0df-ca02d21f6361" providerId="ADAL" clId="{6011B47D-9FA9-4A4D-B25B-C0B3C7A180BC}" dt="2022-07-27T19:34:06.454" v="3703" actId="20577"/>
          <ac:spMkLst>
            <pc:docMk/>
            <pc:sldMk cId="2358621715" sldId="269"/>
            <ac:spMk id="43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8-04T18:33:46.178" v="5965" actId="27636"/>
          <ac:spMkLst>
            <pc:docMk/>
            <pc:sldMk cId="2358621715" sldId="269"/>
            <ac:spMk id="54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7-29T16:21:17.748" v="4353" actId="1076"/>
          <ac:spMkLst>
            <pc:docMk/>
            <pc:sldMk cId="2358621715" sldId="269"/>
            <ac:spMk id="58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8-04T18:36:00.527" v="5990" actId="207"/>
          <ac:spMkLst>
            <pc:docMk/>
            <pc:sldMk cId="2358621715" sldId="269"/>
            <ac:spMk id="60" creationId="{00000000-0000-0000-0000-000000000000}"/>
          </ac:spMkLst>
        </pc:spChg>
        <pc:spChg chg="del">
          <ac:chgData name="Valentin-Rodriguez, Celimar" userId="5b3cab2a-da77-46d1-b0df-ca02d21f6361" providerId="ADAL" clId="{6011B47D-9FA9-4A4D-B25B-C0B3C7A180BC}" dt="2022-07-27T17:56:59.137" v="3534" actId="478"/>
          <ac:spMkLst>
            <pc:docMk/>
            <pc:sldMk cId="2358621715" sldId="269"/>
            <ac:spMk id="62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8-04T18:37:50.653" v="5992" actId="207"/>
          <ac:spMkLst>
            <pc:docMk/>
            <pc:sldMk cId="2358621715" sldId="269"/>
            <ac:spMk id="65" creationId="{00000000-0000-0000-0000-000000000000}"/>
          </ac:spMkLst>
        </pc:spChg>
        <pc:spChg chg="del">
          <ac:chgData name="Valentin-Rodriguez, Celimar" userId="5b3cab2a-da77-46d1-b0df-ca02d21f6361" providerId="ADAL" clId="{6011B47D-9FA9-4A4D-B25B-C0B3C7A180BC}" dt="2022-07-27T17:32:36.888" v="3513" actId="478"/>
          <ac:spMkLst>
            <pc:docMk/>
            <pc:sldMk cId="2358621715" sldId="269"/>
            <ac:spMk id="68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7-29T14:32:13.951" v="4167" actId="1076"/>
          <ac:spMkLst>
            <pc:docMk/>
            <pc:sldMk cId="2358621715" sldId="269"/>
            <ac:spMk id="69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7-29T14:24:26.904" v="3763" actId="20577"/>
          <ac:spMkLst>
            <pc:docMk/>
            <pc:sldMk cId="2358621715" sldId="269"/>
            <ac:spMk id="71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8-04T18:35:25.034" v="5989" actId="20577"/>
          <ac:spMkLst>
            <pc:docMk/>
            <pc:sldMk cId="2358621715" sldId="269"/>
            <ac:spMk id="75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7-29T14:32:48.543" v="4182" actId="20577"/>
          <ac:spMkLst>
            <pc:docMk/>
            <pc:sldMk cId="2358621715" sldId="269"/>
            <ac:spMk id="89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7-29T14:24:55.478" v="3844" actId="20577"/>
          <ac:spMkLst>
            <pc:docMk/>
            <pc:sldMk cId="2358621715" sldId="269"/>
            <ac:spMk id="93" creationId="{00000000-0000-0000-0000-000000000000}"/>
          </ac:spMkLst>
        </pc:spChg>
        <pc:grpChg chg="mod">
          <ac:chgData name="Valentin-Rodriguez, Celimar" userId="5b3cab2a-da77-46d1-b0df-ca02d21f6361" providerId="ADAL" clId="{6011B47D-9FA9-4A4D-B25B-C0B3C7A180BC}" dt="2022-08-04T18:35:05.546" v="5986" actId="1036"/>
          <ac:grpSpMkLst>
            <pc:docMk/>
            <pc:sldMk cId="2358621715" sldId="269"/>
            <ac:grpSpMk id="22" creationId="{00000000-0000-0000-0000-000000000000}"/>
          </ac:grpSpMkLst>
        </pc:grpChg>
        <pc:grpChg chg="mod">
          <ac:chgData name="Valentin-Rodriguez, Celimar" userId="5b3cab2a-da77-46d1-b0df-ca02d21f6361" providerId="ADAL" clId="{6011B47D-9FA9-4A4D-B25B-C0B3C7A180BC}" dt="2022-08-04T18:35:05.546" v="5986" actId="1036"/>
          <ac:grpSpMkLst>
            <pc:docMk/>
            <pc:sldMk cId="2358621715" sldId="269"/>
            <ac:grpSpMk id="23" creationId="{00000000-0000-0000-0000-000000000000}"/>
          </ac:grpSpMkLst>
        </pc:grpChg>
        <pc:grpChg chg="mod">
          <ac:chgData name="Valentin-Rodriguez, Celimar" userId="5b3cab2a-da77-46d1-b0df-ca02d21f6361" providerId="ADAL" clId="{6011B47D-9FA9-4A4D-B25B-C0B3C7A180BC}" dt="2022-08-04T18:35:05.546" v="5986" actId="1036"/>
          <ac:grpSpMkLst>
            <pc:docMk/>
            <pc:sldMk cId="2358621715" sldId="269"/>
            <ac:grpSpMk id="25" creationId="{00000000-0000-0000-0000-000000000000}"/>
          </ac:grpSpMkLst>
        </pc:grpChg>
        <pc:grpChg chg="mod">
          <ac:chgData name="Valentin-Rodriguez, Celimar" userId="5b3cab2a-da77-46d1-b0df-ca02d21f6361" providerId="ADAL" clId="{6011B47D-9FA9-4A4D-B25B-C0B3C7A180BC}" dt="2022-08-04T18:35:05.546" v="5986" actId="1036"/>
          <ac:grpSpMkLst>
            <pc:docMk/>
            <pc:sldMk cId="2358621715" sldId="269"/>
            <ac:grpSpMk id="27" creationId="{00000000-0000-0000-0000-000000000000}"/>
          </ac:grpSpMkLst>
        </pc:grpChg>
        <pc:grpChg chg="mod">
          <ac:chgData name="Valentin-Rodriguez, Celimar" userId="5b3cab2a-da77-46d1-b0df-ca02d21f6361" providerId="ADAL" clId="{6011B47D-9FA9-4A4D-B25B-C0B3C7A180BC}" dt="2022-08-04T18:33:16.384" v="5958" actId="14100"/>
          <ac:grpSpMkLst>
            <pc:docMk/>
            <pc:sldMk cId="2358621715" sldId="269"/>
            <ac:grpSpMk id="47" creationId="{00000000-0000-0000-0000-000000000000}"/>
          </ac:grpSpMkLst>
        </pc:grpChg>
        <pc:grpChg chg="mod">
          <ac:chgData name="Valentin-Rodriguez, Celimar" userId="5b3cab2a-da77-46d1-b0df-ca02d21f6361" providerId="ADAL" clId="{6011B47D-9FA9-4A4D-B25B-C0B3C7A180BC}" dt="2022-08-04T18:32:38.422" v="5956" actId="1076"/>
          <ac:grpSpMkLst>
            <pc:docMk/>
            <pc:sldMk cId="2358621715" sldId="269"/>
            <ac:grpSpMk id="53" creationId="{00000000-0000-0000-0000-000000000000}"/>
          </ac:grpSpMkLst>
        </pc:grpChg>
        <pc:grpChg chg="mod">
          <ac:chgData name="Valentin-Rodriguez, Celimar" userId="5b3cab2a-da77-46d1-b0df-ca02d21f6361" providerId="ADAL" clId="{6011B47D-9FA9-4A4D-B25B-C0B3C7A180BC}" dt="2022-08-04T18:33:32.033" v="5960" actId="14100"/>
          <ac:grpSpMkLst>
            <pc:docMk/>
            <pc:sldMk cId="2358621715" sldId="269"/>
            <ac:grpSpMk id="59" creationId="{00000000-0000-0000-0000-000000000000}"/>
          </ac:grpSpMkLst>
        </pc:grpChg>
        <pc:picChg chg="mod">
          <ac:chgData name="Valentin-Rodriguez, Celimar" userId="5b3cab2a-da77-46d1-b0df-ca02d21f6361" providerId="ADAL" clId="{6011B47D-9FA9-4A4D-B25B-C0B3C7A180BC}" dt="2022-07-29T14:31:15.761" v="4107" actId="207"/>
          <ac:picMkLst>
            <pc:docMk/>
            <pc:sldMk cId="2358621715" sldId="269"/>
            <ac:picMk id="49" creationId="{00000000-0000-0000-0000-000000000000}"/>
          </ac:picMkLst>
        </pc:picChg>
        <pc:picChg chg="mod">
          <ac:chgData name="Valentin-Rodriguez, Celimar" userId="5b3cab2a-da77-46d1-b0df-ca02d21f6361" providerId="ADAL" clId="{6011B47D-9FA9-4A4D-B25B-C0B3C7A180BC}" dt="2022-07-29T14:31:34.335" v="4110" actId="1076"/>
          <ac:picMkLst>
            <pc:docMk/>
            <pc:sldMk cId="2358621715" sldId="269"/>
            <ac:picMk id="50" creationId="{00000000-0000-0000-0000-000000000000}"/>
          </ac:picMkLst>
        </pc:picChg>
        <pc:picChg chg="mod">
          <ac:chgData name="Valentin-Rodriguez, Celimar" userId="5b3cab2a-da77-46d1-b0df-ca02d21f6361" providerId="ADAL" clId="{6011B47D-9FA9-4A4D-B25B-C0B3C7A180BC}" dt="2022-07-29T14:31:18.069" v="4108" actId="207"/>
          <ac:picMkLst>
            <pc:docMk/>
            <pc:sldMk cId="2358621715" sldId="269"/>
            <ac:picMk id="51" creationId="{00000000-0000-0000-0000-000000000000}"/>
          </ac:picMkLst>
        </pc:picChg>
        <pc:picChg chg="mod">
          <ac:chgData name="Valentin-Rodriguez, Celimar" userId="5b3cab2a-da77-46d1-b0df-ca02d21f6361" providerId="ADAL" clId="{6011B47D-9FA9-4A4D-B25B-C0B3C7A180BC}" dt="2022-07-29T14:31:41.880" v="4111" actId="1076"/>
          <ac:picMkLst>
            <pc:docMk/>
            <pc:sldMk cId="2358621715" sldId="269"/>
            <ac:picMk id="52" creationId="{00000000-0000-0000-0000-000000000000}"/>
          </ac:picMkLst>
        </pc:picChg>
      </pc:sldChg>
      <pc:sldChg chg="addSp delSp modSp new mod chgLayout">
        <pc:chgData name="Valentin-Rodriguez, Celimar" userId="5b3cab2a-da77-46d1-b0df-ca02d21f6361" providerId="ADAL" clId="{6011B47D-9FA9-4A4D-B25B-C0B3C7A180BC}" dt="2022-08-04T21:22:35.408" v="6027" actId="700"/>
        <pc:sldMkLst>
          <pc:docMk/>
          <pc:sldMk cId="2047893286" sldId="270"/>
        </pc:sldMkLst>
        <pc:spChg chg="mod ord">
          <ac:chgData name="Valentin-Rodriguez, Celimar" userId="5b3cab2a-da77-46d1-b0df-ca02d21f6361" providerId="ADAL" clId="{6011B47D-9FA9-4A4D-B25B-C0B3C7A180BC}" dt="2022-08-04T21:22:35.408" v="6027" actId="700"/>
          <ac:spMkLst>
            <pc:docMk/>
            <pc:sldMk cId="2047893286" sldId="270"/>
            <ac:spMk id="2" creationId="{93B90E35-B911-C28F-1D8D-B8D65DB6E0C7}"/>
          </ac:spMkLst>
        </pc:spChg>
        <pc:spChg chg="add del">
          <ac:chgData name="Valentin-Rodriguez, Celimar" userId="5b3cab2a-da77-46d1-b0df-ca02d21f6361" providerId="ADAL" clId="{6011B47D-9FA9-4A4D-B25B-C0B3C7A180BC}" dt="2022-08-01T21:39:13.444" v="5049"/>
          <ac:spMkLst>
            <pc:docMk/>
            <pc:sldMk cId="2047893286" sldId="270"/>
            <ac:spMk id="3" creationId="{6D90A0F3-BE1D-6108-7343-FA3581F44E35}"/>
          </ac:spMkLst>
        </pc:spChg>
        <pc:graphicFrameChg chg="add del mod">
          <ac:chgData name="Valentin-Rodriguez, Celimar" userId="5b3cab2a-da77-46d1-b0df-ca02d21f6361" providerId="ADAL" clId="{6011B47D-9FA9-4A4D-B25B-C0B3C7A180BC}" dt="2022-08-01T21:38:25.889" v="5041"/>
          <ac:graphicFrameMkLst>
            <pc:docMk/>
            <pc:sldMk cId="2047893286" sldId="270"/>
            <ac:graphicFrameMk id="4" creationId="{BBE114BB-7CEA-686C-039F-A81CB4A888A2}"/>
          </ac:graphicFrameMkLst>
        </pc:graphicFrameChg>
        <pc:graphicFrameChg chg="add del mod">
          <ac:chgData name="Valentin-Rodriguez, Celimar" userId="5b3cab2a-da77-46d1-b0df-ca02d21f6361" providerId="ADAL" clId="{6011B47D-9FA9-4A4D-B25B-C0B3C7A180BC}" dt="2022-08-01T21:39:12.013" v="5048"/>
          <ac:graphicFrameMkLst>
            <pc:docMk/>
            <pc:sldMk cId="2047893286" sldId="270"/>
            <ac:graphicFrameMk id="5" creationId="{0A312C29-E0B9-4A61-9115-A33DDEC9C2EB}"/>
          </ac:graphicFrameMkLst>
        </pc:graphicFrameChg>
        <pc:graphicFrameChg chg="add mod ord modGraphic">
          <ac:chgData name="Valentin-Rodriguez, Celimar" userId="5b3cab2a-da77-46d1-b0df-ca02d21f6361" providerId="ADAL" clId="{6011B47D-9FA9-4A4D-B25B-C0B3C7A180BC}" dt="2022-08-04T21:22:35.408" v="6027" actId="700"/>
          <ac:graphicFrameMkLst>
            <pc:docMk/>
            <pc:sldMk cId="2047893286" sldId="270"/>
            <ac:graphicFrameMk id="6" creationId="{A9BFDD5C-AE69-DF9E-54E0-1E9B5AB7FFAE}"/>
          </ac:graphicFrameMkLst>
        </pc:graphicFrameChg>
      </pc:sldChg>
      <pc:sldChg chg="modSp new mod">
        <pc:chgData name="Valentin-Rodriguez, Celimar" userId="5b3cab2a-da77-46d1-b0df-ca02d21f6361" providerId="ADAL" clId="{6011B47D-9FA9-4A4D-B25B-C0B3C7A180BC}" dt="2022-08-08T14:07:22.165" v="6681" actId="20577"/>
        <pc:sldMkLst>
          <pc:docMk/>
          <pc:sldMk cId="1550202720" sldId="271"/>
        </pc:sldMkLst>
        <pc:spChg chg="mod">
          <ac:chgData name="Valentin-Rodriguez, Celimar" userId="5b3cab2a-da77-46d1-b0df-ca02d21f6361" providerId="ADAL" clId="{6011B47D-9FA9-4A4D-B25B-C0B3C7A180BC}" dt="2022-08-04T21:30:13.210" v="6074" actId="20577"/>
          <ac:spMkLst>
            <pc:docMk/>
            <pc:sldMk cId="1550202720" sldId="271"/>
            <ac:spMk id="2" creationId="{72D3F454-DAA8-D534-57BE-90968CC50B95}"/>
          </ac:spMkLst>
        </pc:spChg>
        <pc:spChg chg="mod">
          <ac:chgData name="Valentin-Rodriguez, Celimar" userId="5b3cab2a-da77-46d1-b0df-ca02d21f6361" providerId="ADAL" clId="{6011B47D-9FA9-4A4D-B25B-C0B3C7A180BC}" dt="2022-08-08T14:07:22.165" v="6681" actId="20577"/>
          <ac:spMkLst>
            <pc:docMk/>
            <pc:sldMk cId="1550202720" sldId="271"/>
            <ac:spMk id="3" creationId="{F03E5056-35CC-C5D0-4507-D28D7BDF238E}"/>
          </ac:spMkLst>
        </pc:spChg>
      </pc:sldChg>
      <pc:sldChg chg="modSp new mod ord">
        <pc:chgData name="Valentin-Rodriguez, Celimar" userId="5b3cab2a-da77-46d1-b0df-ca02d21f6361" providerId="ADAL" clId="{6011B47D-9FA9-4A4D-B25B-C0B3C7A180BC}" dt="2022-08-04T18:25:07.306" v="5949" actId="27636"/>
        <pc:sldMkLst>
          <pc:docMk/>
          <pc:sldMk cId="3171608563" sldId="272"/>
        </pc:sldMkLst>
        <pc:spChg chg="mod">
          <ac:chgData name="Valentin-Rodriguez, Celimar" userId="5b3cab2a-da77-46d1-b0df-ca02d21f6361" providerId="ADAL" clId="{6011B47D-9FA9-4A4D-B25B-C0B3C7A180BC}" dt="2022-08-04T18:24:28.563" v="5935" actId="5793"/>
          <ac:spMkLst>
            <pc:docMk/>
            <pc:sldMk cId="3171608563" sldId="272"/>
            <ac:spMk id="2" creationId="{B03FA721-8E62-FF41-2BD7-F23ED05A6CCD}"/>
          </ac:spMkLst>
        </pc:spChg>
        <pc:spChg chg="mod">
          <ac:chgData name="Valentin-Rodriguez, Celimar" userId="5b3cab2a-da77-46d1-b0df-ca02d21f6361" providerId="ADAL" clId="{6011B47D-9FA9-4A4D-B25B-C0B3C7A180BC}" dt="2022-08-04T18:25:07.306" v="5949" actId="27636"/>
          <ac:spMkLst>
            <pc:docMk/>
            <pc:sldMk cId="3171608563" sldId="272"/>
            <ac:spMk id="3" creationId="{EAF0BCB1-3150-51B0-A1B5-82F5CD392E91}"/>
          </ac:spMkLst>
        </pc:spChg>
      </pc:sldChg>
      <pc:sldChg chg="addSp delSp modSp new mod">
        <pc:chgData name="Valentin-Rodriguez, Celimar" userId="5b3cab2a-da77-46d1-b0df-ca02d21f6361" providerId="ADAL" clId="{6011B47D-9FA9-4A4D-B25B-C0B3C7A180BC}" dt="2022-08-05T20:27:54.093" v="6585" actId="20577"/>
        <pc:sldMkLst>
          <pc:docMk/>
          <pc:sldMk cId="462294903" sldId="273"/>
        </pc:sldMkLst>
        <pc:spChg chg="mod">
          <ac:chgData name="Valentin-Rodriguez, Celimar" userId="5b3cab2a-da77-46d1-b0df-ca02d21f6361" providerId="ADAL" clId="{6011B47D-9FA9-4A4D-B25B-C0B3C7A180BC}" dt="2022-08-04T15:53:33.654" v="5656"/>
          <ac:spMkLst>
            <pc:docMk/>
            <pc:sldMk cId="462294903" sldId="273"/>
            <ac:spMk id="2" creationId="{04F98ECD-8BB6-F00E-FC70-8EF400DA96D9}"/>
          </ac:spMkLst>
        </pc:spChg>
        <pc:spChg chg="del">
          <ac:chgData name="Valentin-Rodriguez, Celimar" userId="5b3cab2a-da77-46d1-b0df-ca02d21f6361" providerId="ADAL" clId="{6011B47D-9FA9-4A4D-B25B-C0B3C7A180BC}" dt="2022-08-04T15:53:25.565" v="5655"/>
          <ac:spMkLst>
            <pc:docMk/>
            <pc:sldMk cId="462294903" sldId="273"/>
            <ac:spMk id="3" creationId="{213CED02-8D5F-059B-2FA1-F9B1451492CD}"/>
          </ac:spMkLst>
        </pc:spChg>
        <pc:graphicFrameChg chg="add del mod">
          <ac:chgData name="Valentin-Rodriguez, Celimar" userId="5b3cab2a-da77-46d1-b0df-ca02d21f6361" providerId="ADAL" clId="{6011B47D-9FA9-4A4D-B25B-C0B3C7A180BC}" dt="2022-08-04T15:53:24.027" v="5654"/>
          <ac:graphicFrameMkLst>
            <pc:docMk/>
            <pc:sldMk cId="462294903" sldId="273"/>
            <ac:graphicFrameMk id="4" creationId="{018B73D4-C375-84D3-851C-9E176F8C1413}"/>
          </ac:graphicFrameMkLst>
        </pc:graphicFrameChg>
        <pc:graphicFrameChg chg="add mod modGraphic">
          <ac:chgData name="Valentin-Rodriguez, Celimar" userId="5b3cab2a-da77-46d1-b0df-ca02d21f6361" providerId="ADAL" clId="{6011B47D-9FA9-4A4D-B25B-C0B3C7A180BC}" dt="2022-08-05T20:27:54.093" v="6585" actId="20577"/>
          <ac:graphicFrameMkLst>
            <pc:docMk/>
            <pc:sldMk cId="462294903" sldId="273"/>
            <ac:graphicFrameMk id="5" creationId="{5E999213-5C88-83C5-8B33-9ABDF9D18272}"/>
          </ac:graphicFrameMkLst>
        </pc:graphicFrameChg>
      </pc:sldChg>
      <pc:sldChg chg="addSp modSp new mod">
        <pc:chgData name="Valentin-Rodriguez, Celimar" userId="5b3cab2a-da77-46d1-b0df-ca02d21f6361" providerId="ADAL" clId="{6011B47D-9FA9-4A4D-B25B-C0B3C7A180BC}" dt="2022-08-04T18:47:39.604" v="6026" actId="1076"/>
        <pc:sldMkLst>
          <pc:docMk/>
          <pc:sldMk cId="406956312" sldId="274"/>
        </pc:sldMkLst>
        <pc:spChg chg="add mod">
          <ac:chgData name="Valentin-Rodriguez, Celimar" userId="5b3cab2a-da77-46d1-b0df-ca02d21f6361" providerId="ADAL" clId="{6011B47D-9FA9-4A4D-B25B-C0B3C7A180BC}" dt="2022-08-04T18:47:34.976" v="6025" actId="164"/>
          <ac:spMkLst>
            <pc:docMk/>
            <pc:sldMk cId="406956312" sldId="274"/>
            <ac:spMk id="3" creationId="{FB69F5AD-3BE4-7CAD-12E8-E82AB62169BE}"/>
          </ac:spMkLst>
        </pc:spChg>
        <pc:spChg chg="add mod">
          <ac:chgData name="Valentin-Rodriguez, Celimar" userId="5b3cab2a-da77-46d1-b0df-ca02d21f6361" providerId="ADAL" clId="{6011B47D-9FA9-4A4D-B25B-C0B3C7A180BC}" dt="2022-08-04T18:47:34.976" v="6025" actId="164"/>
          <ac:spMkLst>
            <pc:docMk/>
            <pc:sldMk cId="406956312" sldId="274"/>
            <ac:spMk id="4" creationId="{0773F326-A795-50A6-D41E-F5F8197C67A7}"/>
          </ac:spMkLst>
        </pc:spChg>
        <pc:spChg chg="add mod ord">
          <ac:chgData name="Valentin-Rodriguez, Celimar" userId="5b3cab2a-da77-46d1-b0df-ca02d21f6361" providerId="ADAL" clId="{6011B47D-9FA9-4A4D-B25B-C0B3C7A180BC}" dt="2022-08-04T18:47:34.976" v="6025" actId="164"/>
          <ac:spMkLst>
            <pc:docMk/>
            <pc:sldMk cId="406956312" sldId="274"/>
            <ac:spMk id="5" creationId="{D8B24A6A-A8CA-F73B-9CE3-BACBECE6B7FD}"/>
          </ac:spMkLst>
        </pc:spChg>
        <pc:grpChg chg="add mod">
          <ac:chgData name="Valentin-Rodriguez, Celimar" userId="5b3cab2a-da77-46d1-b0df-ca02d21f6361" providerId="ADAL" clId="{6011B47D-9FA9-4A4D-B25B-C0B3C7A180BC}" dt="2022-08-04T18:47:39.604" v="6026" actId="1076"/>
          <ac:grpSpMkLst>
            <pc:docMk/>
            <pc:sldMk cId="406956312" sldId="274"/>
            <ac:grpSpMk id="6" creationId="{A0464811-FF6C-E9AB-3475-2F3401849CBC}"/>
          </ac:grpSpMkLst>
        </pc:grpChg>
        <pc:picChg chg="add mod">
          <ac:chgData name="Valentin-Rodriguez, Celimar" userId="5b3cab2a-da77-46d1-b0df-ca02d21f6361" providerId="ADAL" clId="{6011B47D-9FA9-4A4D-B25B-C0B3C7A180BC}" dt="2022-08-04T18:44:49.500" v="6006"/>
          <ac:picMkLst>
            <pc:docMk/>
            <pc:sldMk cId="406956312" sldId="274"/>
            <ac:picMk id="2" creationId="{5C4A35CB-66A9-FC19-EEF6-7AAD56EDAB98}"/>
          </ac:picMkLst>
        </pc:picChg>
      </pc:sldChg>
      <pc:sldChg chg="addSp delSp modSp new mod setBg modClrScheme chgLayout">
        <pc:chgData name="Valentin-Rodriguez, Celimar" userId="5b3cab2a-da77-46d1-b0df-ca02d21f6361" providerId="ADAL" clId="{6011B47D-9FA9-4A4D-B25B-C0B3C7A180BC}" dt="2022-08-05T20:17:01.201" v="6367" actId="1076"/>
        <pc:sldMkLst>
          <pc:docMk/>
          <pc:sldMk cId="1904936217" sldId="275"/>
        </pc:sldMkLst>
        <pc:spChg chg="mod ord">
          <ac:chgData name="Valentin-Rodriguez, Celimar" userId="5b3cab2a-da77-46d1-b0df-ca02d21f6361" providerId="ADAL" clId="{6011B47D-9FA9-4A4D-B25B-C0B3C7A180BC}" dt="2022-08-05T20:04:21.541" v="6129" actId="26606"/>
          <ac:spMkLst>
            <pc:docMk/>
            <pc:sldMk cId="1904936217" sldId="275"/>
            <ac:spMk id="2" creationId="{4DC471DE-98DD-97A0-F2B8-5B27E1F68193}"/>
          </ac:spMkLst>
        </pc:spChg>
        <pc:spChg chg="add del mod ord">
          <ac:chgData name="Valentin-Rodriguez, Celimar" userId="5b3cab2a-da77-46d1-b0df-ca02d21f6361" providerId="ADAL" clId="{6011B47D-9FA9-4A4D-B25B-C0B3C7A180BC}" dt="2022-08-05T20:00:14.399" v="6116"/>
          <ac:spMkLst>
            <pc:docMk/>
            <pc:sldMk cId="1904936217" sldId="275"/>
            <ac:spMk id="3" creationId="{9BC04B9D-700B-C76C-9343-CFF1108A34B4}"/>
          </ac:spMkLst>
        </pc:spChg>
        <pc:spChg chg="add del mod ord">
          <ac:chgData name="Valentin-Rodriguez, Celimar" userId="5b3cab2a-da77-46d1-b0df-ca02d21f6361" providerId="ADAL" clId="{6011B47D-9FA9-4A4D-B25B-C0B3C7A180BC}" dt="2022-08-05T20:02:20.698" v="6117"/>
          <ac:spMkLst>
            <pc:docMk/>
            <pc:sldMk cId="1904936217" sldId="275"/>
            <ac:spMk id="4" creationId="{167DD916-14B2-39E7-961E-D058FE38A9ED}"/>
          </ac:spMkLst>
        </pc:spChg>
        <pc:spChg chg="add del mod">
          <ac:chgData name="Valentin-Rodriguez, Celimar" userId="5b3cab2a-da77-46d1-b0df-ca02d21f6361" providerId="ADAL" clId="{6011B47D-9FA9-4A4D-B25B-C0B3C7A180BC}" dt="2022-08-05T20:05:32.734" v="6140" actId="478"/>
          <ac:spMkLst>
            <pc:docMk/>
            <pc:sldMk cId="1904936217" sldId="275"/>
            <ac:spMk id="11" creationId="{179A194B-568F-45EA-380A-0E21AB211CBD}"/>
          </ac:spMkLst>
        </pc:spChg>
        <pc:spChg chg="add del">
          <ac:chgData name="Valentin-Rodriguez, Celimar" userId="5b3cab2a-da77-46d1-b0df-ca02d21f6361" providerId="ADAL" clId="{6011B47D-9FA9-4A4D-B25B-C0B3C7A180BC}" dt="2022-08-05T20:04:12.324" v="6125" actId="26606"/>
          <ac:spMkLst>
            <pc:docMk/>
            <pc:sldMk cId="1904936217" sldId="275"/>
            <ac:spMk id="12" creationId="{2822132F-B0CF-2377-90E9-4C9B4A277941}"/>
          </ac:spMkLst>
        </pc:spChg>
        <pc:spChg chg="add del">
          <ac:chgData name="Valentin-Rodriguez, Celimar" userId="5b3cab2a-da77-46d1-b0df-ca02d21f6361" providerId="ADAL" clId="{6011B47D-9FA9-4A4D-B25B-C0B3C7A180BC}" dt="2022-08-05T20:04:08.349" v="6123" actId="26606"/>
          <ac:spMkLst>
            <pc:docMk/>
            <pc:sldMk cId="1904936217" sldId="275"/>
            <ac:spMk id="15" creationId="{247AB924-1B87-43FC-B7C7-B112D5C51A0E}"/>
          </ac:spMkLst>
        </pc:spChg>
        <pc:spChg chg="add del mod">
          <ac:chgData name="Valentin-Rodriguez, Celimar" userId="5b3cab2a-da77-46d1-b0df-ca02d21f6361" providerId="ADAL" clId="{6011B47D-9FA9-4A4D-B25B-C0B3C7A180BC}" dt="2022-08-05T20:06:03.247" v="6151" actId="478"/>
          <ac:spMkLst>
            <pc:docMk/>
            <pc:sldMk cId="1904936217" sldId="275"/>
            <ac:spMk id="16" creationId="{FD951192-97B1-9FD4-8823-F938BC658757}"/>
          </ac:spMkLst>
        </pc:spChg>
        <pc:spChg chg="add del">
          <ac:chgData name="Valentin-Rodriguez, Celimar" userId="5b3cab2a-da77-46d1-b0df-ca02d21f6361" providerId="ADAL" clId="{6011B47D-9FA9-4A4D-B25B-C0B3C7A180BC}" dt="2022-08-05T20:04:12.324" v="6125" actId="26606"/>
          <ac:spMkLst>
            <pc:docMk/>
            <pc:sldMk cId="1904936217" sldId="275"/>
            <ac:spMk id="21" creationId="{AD96FDFD-4E42-4A06-B8B5-768A1DB9C2A9}"/>
          </ac:spMkLst>
        </pc:spChg>
        <pc:spChg chg="add del">
          <ac:chgData name="Valentin-Rodriguez, Celimar" userId="5b3cab2a-da77-46d1-b0df-ca02d21f6361" providerId="ADAL" clId="{6011B47D-9FA9-4A4D-B25B-C0B3C7A180BC}" dt="2022-08-05T20:04:14.750" v="6127" actId="26606"/>
          <ac:spMkLst>
            <pc:docMk/>
            <pc:sldMk cId="1904936217" sldId="275"/>
            <ac:spMk id="23" creationId="{1E547BA6-BAE0-43BB-A7CA-60F69CE252F0}"/>
          </ac:spMkLst>
        </pc:spChg>
        <pc:spChg chg="add del">
          <ac:chgData name="Valentin-Rodriguez, Celimar" userId="5b3cab2a-da77-46d1-b0df-ca02d21f6361" providerId="ADAL" clId="{6011B47D-9FA9-4A4D-B25B-C0B3C7A180BC}" dt="2022-08-05T20:04:14.750" v="6127" actId="26606"/>
          <ac:spMkLst>
            <pc:docMk/>
            <pc:sldMk cId="1904936217" sldId="275"/>
            <ac:spMk id="24" creationId="{2B566528-1B12-4246-9431-5C2D7D081168}"/>
          </ac:spMkLst>
        </pc:spChg>
        <pc:spChg chg="add del">
          <ac:chgData name="Valentin-Rodriguez, Celimar" userId="5b3cab2a-da77-46d1-b0df-ca02d21f6361" providerId="ADAL" clId="{6011B47D-9FA9-4A4D-B25B-C0B3C7A180BC}" dt="2022-08-05T20:04:14.750" v="6127" actId="26606"/>
          <ac:spMkLst>
            <pc:docMk/>
            <pc:sldMk cId="1904936217" sldId="275"/>
            <ac:spMk id="25" creationId="{21129C3C-1170-8DC1-42F8-3D512BDA700F}"/>
          </ac:spMkLst>
        </pc:spChg>
        <pc:spChg chg="add del">
          <ac:chgData name="Valentin-Rodriguez, Celimar" userId="5b3cab2a-da77-46d1-b0df-ca02d21f6361" providerId="ADAL" clId="{6011B47D-9FA9-4A4D-B25B-C0B3C7A180BC}" dt="2022-08-05T20:04:14.750" v="6127" actId="26606"/>
          <ac:spMkLst>
            <pc:docMk/>
            <pc:sldMk cId="1904936217" sldId="275"/>
            <ac:spMk id="28" creationId="{D3F51FEB-38FB-4F6C-9F7B-2F2AFAB65463}"/>
          </ac:spMkLst>
        </pc:spChg>
        <pc:spChg chg="add del">
          <ac:chgData name="Valentin-Rodriguez, Celimar" userId="5b3cab2a-da77-46d1-b0df-ca02d21f6361" providerId="ADAL" clId="{6011B47D-9FA9-4A4D-B25B-C0B3C7A180BC}" dt="2022-08-05T20:04:21.541" v="6129" actId="26606"/>
          <ac:spMkLst>
            <pc:docMk/>
            <pc:sldMk cId="1904936217" sldId="275"/>
            <ac:spMk id="30" creationId="{50D1C5B3-B60D-4696-AE60-100D5EC8AB5D}"/>
          </ac:spMkLst>
        </pc:spChg>
        <pc:spChg chg="add del">
          <ac:chgData name="Valentin-Rodriguez, Celimar" userId="5b3cab2a-da77-46d1-b0df-ca02d21f6361" providerId="ADAL" clId="{6011B47D-9FA9-4A4D-B25B-C0B3C7A180BC}" dt="2022-08-05T20:04:21.541" v="6129" actId="26606"/>
          <ac:spMkLst>
            <pc:docMk/>
            <pc:sldMk cId="1904936217" sldId="275"/>
            <ac:spMk id="34" creationId="{A1CBCDE8-18B3-B61C-C2AF-89E75B8280EE}"/>
          </ac:spMkLst>
        </pc:spChg>
        <pc:grpChg chg="add del">
          <ac:chgData name="Valentin-Rodriguez, Celimar" userId="5b3cab2a-da77-46d1-b0df-ca02d21f6361" providerId="ADAL" clId="{6011B47D-9FA9-4A4D-B25B-C0B3C7A180BC}" dt="2022-08-05T20:04:14.750" v="6127" actId="26606"/>
          <ac:grpSpMkLst>
            <pc:docMk/>
            <pc:sldMk cId="1904936217" sldId="275"/>
            <ac:grpSpMk id="26" creationId="{07EAA094-9CF6-4695-958A-33D9BCAA9474}"/>
          </ac:grpSpMkLst>
        </pc:grpChg>
        <pc:grpChg chg="add del">
          <ac:chgData name="Valentin-Rodriguez, Celimar" userId="5b3cab2a-da77-46d1-b0df-ca02d21f6361" providerId="ADAL" clId="{6011B47D-9FA9-4A4D-B25B-C0B3C7A180BC}" dt="2022-08-05T20:04:21.541" v="6129" actId="26606"/>
          <ac:grpSpMkLst>
            <pc:docMk/>
            <pc:sldMk cId="1904936217" sldId="275"/>
            <ac:grpSpMk id="31" creationId="{73EDDF53-0851-48D4-A466-6FE0DCE91E73}"/>
          </ac:grpSpMkLst>
        </pc:grpChg>
        <pc:graphicFrameChg chg="add mod modGraphic">
          <ac:chgData name="Valentin-Rodriguez, Celimar" userId="5b3cab2a-da77-46d1-b0df-ca02d21f6361" providerId="ADAL" clId="{6011B47D-9FA9-4A4D-B25B-C0B3C7A180BC}" dt="2022-08-05T20:17:01.201" v="6367" actId="1076"/>
          <ac:graphicFrameMkLst>
            <pc:docMk/>
            <pc:sldMk cId="1904936217" sldId="275"/>
            <ac:graphicFrameMk id="9" creationId="{B8BAFA4E-B78E-36F5-88D3-1AB354F1E855}"/>
          </ac:graphicFrameMkLst>
        </pc:graphicFrameChg>
        <pc:picChg chg="add del mod">
          <ac:chgData name="Valentin-Rodriguez, Celimar" userId="5b3cab2a-da77-46d1-b0df-ca02d21f6361" providerId="ADAL" clId="{6011B47D-9FA9-4A4D-B25B-C0B3C7A180BC}" dt="2022-08-05T20:05:18.522" v="6138" actId="21"/>
          <ac:picMkLst>
            <pc:docMk/>
            <pc:sldMk cId="1904936217" sldId="275"/>
            <ac:picMk id="5" creationId="{D4DD4B39-9180-77DE-F0A5-AAC48770F9F3}"/>
          </ac:picMkLst>
        </pc:picChg>
        <pc:picChg chg="add del mod ord">
          <ac:chgData name="Valentin-Rodriguez, Celimar" userId="5b3cab2a-da77-46d1-b0df-ca02d21f6361" providerId="ADAL" clId="{6011B47D-9FA9-4A4D-B25B-C0B3C7A180BC}" dt="2022-08-05T20:05:52.256" v="6148" actId="21"/>
          <ac:picMkLst>
            <pc:docMk/>
            <pc:sldMk cId="1904936217" sldId="275"/>
            <ac:picMk id="6" creationId="{6403619B-5309-9AFB-04A4-2E52BD4C066E}"/>
          </ac:picMkLst>
        </pc:picChg>
        <pc:picChg chg="add del mod modCrop">
          <ac:chgData name="Valentin-Rodriguez, Celimar" userId="5b3cab2a-da77-46d1-b0df-ca02d21f6361" providerId="ADAL" clId="{6011B47D-9FA9-4A4D-B25B-C0B3C7A180BC}" dt="2022-08-05T20:05:45.211" v="6145" actId="21"/>
          <ac:picMkLst>
            <pc:docMk/>
            <pc:sldMk cId="1904936217" sldId="275"/>
            <ac:picMk id="8" creationId="{D84CAF65-577D-8C5E-2616-9E4116182E2A}"/>
          </ac:picMkLst>
        </pc:picChg>
        <pc:picChg chg="add del mod">
          <ac:chgData name="Valentin-Rodriguez, Celimar" userId="5b3cab2a-da77-46d1-b0df-ca02d21f6361" providerId="ADAL" clId="{6011B47D-9FA9-4A4D-B25B-C0B3C7A180BC}" dt="2022-08-05T20:08:39.317" v="6166" actId="21"/>
          <ac:picMkLst>
            <pc:docMk/>
            <pc:sldMk cId="1904936217" sldId="275"/>
            <ac:picMk id="1026" creationId="{EDB5E312-DCA0-07D7-3339-C0B186004233}"/>
          </ac:picMkLst>
        </pc:picChg>
        <pc:cxnChg chg="add del">
          <ac:chgData name="Valentin-Rodriguez, Celimar" userId="5b3cab2a-da77-46d1-b0df-ca02d21f6361" providerId="ADAL" clId="{6011B47D-9FA9-4A4D-B25B-C0B3C7A180BC}" dt="2022-08-05T20:04:08.349" v="6123" actId="26606"/>
          <ac:cxnSpMkLst>
            <pc:docMk/>
            <pc:sldMk cId="1904936217" sldId="275"/>
            <ac:cxnSpMk id="13" creationId="{99AE2756-0FC4-4155-83E7-58AAAB63E757}"/>
          </ac:cxnSpMkLst>
        </pc:cxnChg>
        <pc:cxnChg chg="add del">
          <ac:chgData name="Valentin-Rodriguez, Celimar" userId="5b3cab2a-da77-46d1-b0df-ca02d21f6361" providerId="ADAL" clId="{6011B47D-9FA9-4A4D-B25B-C0B3C7A180BC}" dt="2022-08-05T20:04:08.349" v="6123" actId="26606"/>
          <ac:cxnSpMkLst>
            <pc:docMk/>
            <pc:sldMk cId="1904936217" sldId="275"/>
            <ac:cxnSpMk id="17" creationId="{818DC98F-4057-4645-B948-F604F39A9CFE}"/>
          </ac:cxnSpMkLst>
        </pc:cxnChg>
        <pc:cxnChg chg="add del">
          <ac:chgData name="Valentin-Rodriguez, Celimar" userId="5b3cab2a-da77-46d1-b0df-ca02d21f6361" providerId="ADAL" clId="{6011B47D-9FA9-4A4D-B25B-C0B3C7A180BC}" dt="2022-08-05T20:04:08.349" v="6123" actId="26606"/>
          <ac:cxnSpMkLst>
            <pc:docMk/>
            <pc:sldMk cId="1904936217" sldId="275"/>
            <ac:cxnSpMk id="19" creationId="{DAD2B705-4A9B-408D-AA80-4F41045E09DE}"/>
          </ac:cxnSpMkLst>
        </pc:cxnChg>
      </pc:sldChg>
      <pc:sldChg chg="addSp delSp modSp new mod">
        <pc:chgData name="Valentin-Rodriguez, Celimar" userId="5b3cab2a-da77-46d1-b0df-ca02d21f6361" providerId="ADAL" clId="{6011B47D-9FA9-4A4D-B25B-C0B3C7A180BC}" dt="2022-08-05T20:26:43.875" v="6582" actId="1076"/>
        <pc:sldMkLst>
          <pc:docMk/>
          <pc:sldMk cId="2260708011" sldId="276"/>
        </pc:sldMkLst>
        <pc:spChg chg="mod">
          <ac:chgData name="Valentin-Rodriguez, Celimar" userId="5b3cab2a-da77-46d1-b0df-ca02d21f6361" providerId="ADAL" clId="{6011B47D-9FA9-4A4D-B25B-C0B3C7A180BC}" dt="2022-08-05T20:26:23.604" v="6577" actId="207"/>
          <ac:spMkLst>
            <pc:docMk/>
            <pc:sldMk cId="2260708011" sldId="276"/>
            <ac:spMk id="2" creationId="{CA172E8F-82A5-EF3A-477E-BAD1135721EA}"/>
          </ac:spMkLst>
        </pc:spChg>
        <pc:spChg chg="del">
          <ac:chgData name="Valentin-Rodriguez, Celimar" userId="5b3cab2a-da77-46d1-b0df-ca02d21f6361" providerId="ADAL" clId="{6011B47D-9FA9-4A4D-B25B-C0B3C7A180BC}" dt="2022-08-05T20:26:30.674" v="6579"/>
          <ac:spMkLst>
            <pc:docMk/>
            <pc:sldMk cId="2260708011" sldId="276"/>
            <ac:spMk id="3" creationId="{59BF9C1C-5218-8772-D708-7179F23B3D65}"/>
          </ac:spMkLst>
        </pc:spChg>
        <pc:spChg chg="add mod">
          <ac:chgData name="Valentin-Rodriguez, Celimar" userId="5b3cab2a-da77-46d1-b0df-ca02d21f6361" providerId="ADAL" clId="{6011B47D-9FA9-4A4D-B25B-C0B3C7A180BC}" dt="2022-08-05T20:26:43.875" v="6582" actId="1076"/>
          <ac:spMkLst>
            <pc:docMk/>
            <pc:sldMk cId="2260708011" sldId="276"/>
            <ac:spMk id="6" creationId="{35425060-E9D9-151E-BEF5-27E799CAEF2B}"/>
          </ac:spMkLst>
        </pc:spChg>
        <pc:graphicFrameChg chg="add del mod">
          <ac:chgData name="Valentin-Rodriguez, Celimar" userId="5b3cab2a-da77-46d1-b0df-ca02d21f6361" providerId="ADAL" clId="{6011B47D-9FA9-4A4D-B25B-C0B3C7A180BC}" dt="2022-08-05T20:26:29.458" v="6578" actId="21"/>
          <ac:graphicFrameMkLst>
            <pc:docMk/>
            <pc:sldMk cId="2260708011" sldId="276"/>
            <ac:graphicFrameMk id="4" creationId="{B0290C0A-D17F-E4F9-2649-34243AF54F7E}"/>
          </ac:graphicFrameMkLst>
        </pc:graphicFrameChg>
        <pc:graphicFrameChg chg="add mod">
          <ac:chgData name="Valentin-Rodriguez, Celimar" userId="5b3cab2a-da77-46d1-b0df-ca02d21f6361" providerId="ADAL" clId="{6011B47D-9FA9-4A4D-B25B-C0B3C7A180BC}" dt="2022-08-05T20:26:30.674" v="6579"/>
          <ac:graphicFrameMkLst>
            <pc:docMk/>
            <pc:sldMk cId="2260708011" sldId="276"/>
            <ac:graphicFrameMk id="5" creationId="{16C22541-E30C-C6F3-1002-63A8D077AF06}"/>
          </ac:graphicFrameMkLst>
        </pc:graphicFrameChg>
      </pc:sldChg>
      <pc:sldMasterChg chg="modSp modSldLayout">
        <pc:chgData name="Valentin-Rodriguez, Celimar" userId="5b3cab2a-da77-46d1-b0df-ca02d21f6361" providerId="ADAL" clId="{6011B47D-9FA9-4A4D-B25B-C0B3C7A180BC}" dt="2022-07-25T11:36:55.501" v="2160"/>
        <pc:sldMasterMkLst>
          <pc:docMk/>
          <pc:sldMasterMk cId="0" sldId="2147483648"/>
        </pc:sldMasterMkLst>
        <pc:spChg chg="mod">
          <ac:chgData name="Valentin-Rodriguez, Celimar" userId="5b3cab2a-da77-46d1-b0df-ca02d21f6361" providerId="ADAL" clId="{6011B47D-9FA9-4A4D-B25B-C0B3C7A180BC}" dt="2022-07-25T11:36:55.501" v="2160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7-25T11:36:55.501" v="2160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7-25T11:36:55.501" v="2160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7-25T11:36:55.501" v="2160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Valentin-Rodriguez, Celimar" userId="5b3cab2a-da77-46d1-b0df-ca02d21f6361" providerId="ADAL" clId="{6011B47D-9FA9-4A4D-B25B-C0B3C7A180BC}" dt="2022-07-25T11:36:55.501" v="2160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Valentin-Rodriguez, Celimar" userId="5b3cab2a-da77-46d1-b0df-ca02d21f6361" providerId="ADAL" clId="{6011B47D-9FA9-4A4D-B25B-C0B3C7A180BC}" dt="2022-07-25T11:36:55.501" v="2160"/>
          <pc:sldLayoutMkLst>
            <pc:docMk/>
            <pc:sldMasterMk cId="0" sldId="2147483648"/>
            <pc:sldLayoutMk cId="0" sldId="2147483649"/>
          </pc:sldLayoutMkLst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Valentin-Rodriguez, Celimar" userId="5b3cab2a-da77-46d1-b0df-ca02d21f6361" providerId="ADAL" clId="{6011B47D-9FA9-4A4D-B25B-C0B3C7A180BC}" dt="2022-07-25T11:36:55.501" v="2160"/>
          <pc:sldLayoutMkLst>
            <pc:docMk/>
            <pc:sldMasterMk cId="0" sldId="2147483648"/>
            <pc:sldLayoutMk cId="0" sldId="2147483651"/>
          </pc:sldLayoutMkLst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Valentin-Rodriguez, Celimar" userId="5b3cab2a-da77-46d1-b0df-ca02d21f6361" providerId="ADAL" clId="{6011B47D-9FA9-4A4D-B25B-C0B3C7A180BC}" dt="2022-07-25T11:36:55.501" v="2160"/>
          <pc:sldLayoutMkLst>
            <pc:docMk/>
            <pc:sldMasterMk cId="0" sldId="2147483648"/>
            <pc:sldLayoutMk cId="0" sldId="2147483652"/>
          </pc:sldLayoutMkLst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Valentin-Rodriguez, Celimar" userId="5b3cab2a-da77-46d1-b0df-ca02d21f6361" providerId="ADAL" clId="{6011B47D-9FA9-4A4D-B25B-C0B3C7A180BC}" dt="2022-07-25T11:36:55.501" v="2160"/>
          <pc:sldLayoutMkLst>
            <pc:docMk/>
            <pc:sldMasterMk cId="0" sldId="2147483648"/>
            <pc:sldLayoutMk cId="0" sldId="2147483653"/>
          </pc:sldLayoutMkLst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Valentin-Rodriguez, Celimar" userId="5b3cab2a-da77-46d1-b0df-ca02d21f6361" providerId="ADAL" clId="{6011B47D-9FA9-4A4D-B25B-C0B3C7A180BC}" dt="2022-07-25T11:36:55.501" v="2160"/>
          <pc:sldLayoutMkLst>
            <pc:docMk/>
            <pc:sldMasterMk cId="0" sldId="2147483648"/>
            <pc:sldLayoutMk cId="0" sldId="2147483656"/>
          </pc:sldLayoutMkLst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Valentin-Rodriguez, Celimar" userId="5b3cab2a-da77-46d1-b0df-ca02d21f6361" providerId="ADAL" clId="{6011B47D-9FA9-4A4D-B25B-C0B3C7A180BC}" dt="2022-07-25T11:36:55.501" v="2160"/>
          <pc:sldLayoutMkLst>
            <pc:docMk/>
            <pc:sldMasterMk cId="0" sldId="2147483648"/>
            <pc:sldLayoutMk cId="0" sldId="2147483657"/>
          </pc:sldLayoutMkLst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Valentin-Rodriguez, Celimar" userId="5b3cab2a-da77-46d1-b0df-ca02d21f6361" providerId="ADAL" clId="{6011B47D-9FA9-4A4D-B25B-C0B3C7A180BC}" dt="2022-07-25T11:36:55.501" v="2160"/>
          <pc:sldLayoutMkLst>
            <pc:docMk/>
            <pc:sldMasterMk cId="0" sldId="2147483648"/>
            <pc:sldLayoutMk cId="0" sldId="2147483659"/>
          </pc:sldLayoutMkLst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Valentin-Rodriguez, Celimar" userId="5b3cab2a-da77-46d1-b0df-ca02d21f6361" providerId="ADAL" clId="{6011B47D-9FA9-4A4D-B25B-C0B3C7A180BC}" dt="2022-07-25T11:36:55.501" v="2160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</pc:sldMaster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78BFF2-8145-4BBF-8BF2-C4062E2F6FD5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E190748-E529-4464-ABE2-7058BEA06C7B}">
      <dgm:prSet/>
      <dgm:spPr/>
      <dgm:t>
        <a:bodyPr/>
        <a:lstStyle/>
        <a:p>
          <a:pPr>
            <a:defRPr b="1"/>
          </a:pPr>
          <a:r>
            <a:rPr lang="en-US"/>
            <a:t>6 Apr. 2022</a:t>
          </a:r>
        </a:p>
      </dgm:t>
    </dgm:pt>
    <dgm:pt modelId="{044FD40C-9DFD-4703-A492-9064223F508F}" type="parTrans" cxnId="{613E9139-137E-43CA-BFE8-65671A60B11F}">
      <dgm:prSet/>
      <dgm:spPr/>
      <dgm:t>
        <a:bodyPr/>
        <a:lstStyle/>
        <a:p>
          <a:endParaRPr lang="en-US"/>
        </a:p>
      </dgm:t>
    </dgm:pt>
    <dgm:pt modelId="{8CECE85B-6AF3-4669-A15B-F283923121AE}" type="sibTrans" cxnId="{613E9139-137E-43CA-BFE8-65671A60B11F}">
      <dgm:prSet/>
      <dgm:spPr/>
      <dgm:t>
        <a:bodyPr/>
        <a:lstStyle/>
        <a:p>
          <a:endParaRPr lang="en-US"/>
        </a:p>
      </dgm:t>
    </dgm:pt>
    <dgm:pt modelId="{61D596D6-F02C-4915-B350-E98A2B077D04}">
      <dgm:prSet/>
      <dgm:spPr/>
      <dgm:t>
        <a:bodyPr/>
        <a:lstStyle/>
        <a:p>
          <a:r>
            <a:rPr lang="en-US" b="1" dirty="0"/>
            <a:t>Termination Request Received</a:t>
          </a:r>
        </a:p>
      </dgm:t>
    </dgm:pt>
    <dgm:pt modelId="{65523ABB-7B22-497D-A39A-15EAB2513E60}" type="parTrans" cxnId="{EEFA144C-867B-4773-A79B-E66C9A1CD4B5}">
      <dgm:prSet/>
      <dgm:spPr/>
      <dgm:t>
        <a:bodyPr/>
        <a:lstStyle/>
        <a:p>
          <a:endParaRPr lang="en-US"/>
        </a:p>
      </dgm:t>
    </dgm:pt>
    <dgm:pt modelId="{2D532AF2-331F-4B0F-B94F-AC20846D8E03}" type="sibTrans" cxnId="{EEFA144C-867B-4773-A79B-E66C9A1CD4B5}">
      <dgm:prSet/>
      <dgm:spPr/>
      <dgm:t>
        <a:bodyPr/>
        <a:lstStyle/>
        <a:p>
          <a:endParaRPr lang="en-US"/>
        </a:p>
      </dgm:t>
    </dgm:pt>
    <dgm:pt modelId="{1B2AE1E4-81F5-4F08-9F61-3EDB16A54685}">
      <dgm:prSet/>
      <dgm:spPr/>
      <dgm:t>
        <a:bodyPr/>
        <a:lstStyle/>
        <a:p>
          <a:pPr>
            <a:defRPr b="1"/>
          </a:pPr>
          <a:r>
            <a:rPr lang="en-US"/>
            <a:t>June 2023</a:t>
          </a:r>
        </a:p>
      </dgm:t>
    </dgm:pt>
    <dgm:pt modelId="{83645AD1-1F85-4E92-A1B9-4A113FD514D6}" type="parTrans" cxnId="{235A0A59-0147-4EFD-82B3-AE4DDD2B988E}">
      <dgm:prSet/>
      <dgm:spPr/>
      <dgm:t>
        <a:bodyPr/>
        <a:lstStyle/>
        <a:p>
          <a:endParaRPr lang="en-US"/>
        </a:p>
      </dgm:t>
    </dgm:pt>
    <dgm:pt modelId="{499FD7D9-0434-4169-9378-3DE828047C81}" type="sibTrans" cxnId="{235A0A59-0147-4EFD-82B3-AE4DDD2B988E}">
      <dgm:prSet/>
      <dgm:spPr/>
      <dgm:t>
        <a:bodyPr/>
        <a:lstStyle/>
        <a:p>
          <a:endParaRPr lang="en-US"/>
        </a:p>
      </dgm:t>
    </dgm:pt>
    <dgm:pt modelId="{7240B383-5726-4D41-A553-B7485F34779B}">
      <dgm:prSet/>
      <dgm:spPr/>
      <dgm:t>
        <a:bodyPr/>
        <a:lstStyle/>
        <a:p>
          <a:r>
            <a:rPr lang="en-US" b="1" dirty="0"/>
            <a:t>Start Termination Process</a:t>
          </a:r>
        </a:p>
      </dgm:t>
    </dgm:pt>
    <dgm:pt modelId="{6B1BAC20-92FB-4DE4-AA41-E2490FA2F0B2}" type="parTrans" cxnId="{4B3DA99D-86FC-4655-89AA-B250A8B58E3F}">
      <dgm:prSet/>
      <dgm:spPr/>
      <dgm:t>
        <a:bodyPr/>
        <a:lstStyle/>
        <a:p>
          <a:endParaRPr lang="en-US"/>
        </a:p>
      </dgm:t>
    </dgm:pt>
    <dgm:pt modelId="{23F50150-ECD8-4144-86ED-AFF8D7570EBD}" type="sibTrans" cxnId="{4B3DA99D-86FC-4655-89AA-B250A8B58E3F}">
      <dgm:prSet/>
      <dgm:spPr/>
      <dgm:t>
        <a:bodyPr/>
        <a:lstStyle/>
        <a:p>
          <a:endParaRPr lang="en-US"/>
        </a:p>
      </dgm:t>
    </dgm:pt>
    <dgm:pt modelId="{6B0F9DD4-8133-4486-880B-EF59B4376459}">
      <dgm:prSet/>
      <dgm:spPr/>
      <dgm:t>
        <a:bodyPr/>
        <a:lstStyle/>
        <a:p>
          <a:pPr>
            <a:defRPr b="1"/>
          </a:pPr>
          <a:r>
            <a:rPr lang="en-US"/>
            <a:t>31 Dec. 2023</a:t>
          </a:r>
        </a:p>
      </dgm:t>
    </dgm:pt>
    <dgm:pt modelId="{A641CABC-27E0-4941-AB39-3668F6C81E11}" type="parTrans" cxnId="{61B5A737-B983-4A2D-A014-91267CFDF4E0}">
      <dgm:prSet/>
      <dgm:spPr/>
      <dgm:t>
        <a:bodyPr/>
        <a:lstStyle/>
        <a:p>
          <a:endParaRPr lang="en-US"/>
        </a:p>
      </dgm:t>
    </dgm:pt>
    <dgm:pt modelId="{FCDF3E47-D835-47A3-A428-B221A33CA3A3}" type="sibTrans" cxnId="{61B5A737-B983-4A2D-A014-91267CFDF4E0}">
      <dgm:prSet/>
      <dgm:spPr/>
      <dgm:t>
        <a:bodyPr/>
        <a:lstStyle/>
        <a:p>
          <a:endParaRPr lang="en-US"/>
        </a:p>
      </dgm:t>
    </dgm:pt>
    <dgm:pt modelId="{2007BF6E-6D86-4BEC-A84A-F90B9079B4BA}">
      <dgm:prSet/>
      <dgm:spPr/>
      <dgm:t>
        <a:bodyPr/>
        <a:lstStyle/>
        <a:p>
          <a:r>
            <a:rPr lang="en-US" b="1" dirty="0"/>
            <a:t>ABR Termination Date</a:t>
          </a:r>
        </a:p>
      </dgm:t>
    </dgm:pt>
    <dgm:pt modelId="{DF5D0DCA-A6B8-4D78-B625-4EA581C783D2}" type="parTrans" cxnId="{0514E87E-95CD-4D3E-AE4B-77C8EFECFB39}">
      <dgm:prSet/>
      <dgm:spPr/>
      <dgm:t>
        <a:bodyPr/>
        <a:lstStyle/>
        <a:p>
          <a:endParaRPr lang="en-US"/>
        </a:p>
      </dgm:t>
    </dgm:pt>
    <dgm:pt modelId="{CAD95EBC-60D5-4477-BFCF-7199DD10607D}" type="sibTrans" cxnId="{0514E87E-95CD-4D3E-AE4B-77C8EFECFB39}">
      <dgm:prSet/>
      <dgm:spPr/>
      <dgm:t>
        <a:bodyPr/>
        <a:lstStyle/>
        <a:p>
          <a:endParaRPr lang="en-US"/>
        </a:p>
      </dgm:t>
    </dgm:pt>
    <dgm:pt modelId="{3E7A8F1B-847C-466A-8122-452722537203}">
      <dgm:prSet/>
      <dgm:spPr/>
      <dgm:t>
        <a:bodyPr/>
        <a:lstStyle/>
        <a:p>
          <a:pPr>
            <a:defRPr b="1"/>
          </a:pPr>
          <a:r>
            <a:rPr lang="en-US"/>
            <a:t>Aug. 2024</a:t>
          </a:r>
        </a:p>
      </dgm:t>
    </dgm:pt>
    <dgm:pt modelId="{2B936580-1FF2-4245-A8C6-8A44647F3783}" type="parTrans" cxnId="{9AFC5508-2C64-4228-8340-486C6BF0F29C}">
      <dgm:prSet/>
      <dgm:spPr/>
      <dgm:t>
        <a:bodyPr/>
        <a:lstStyle/>
        <a:p>
          <a:endParaRPr lang="en-US"/>
        </a:p>
      </dgm:t>
    </dgm:pt>
    <dgm:pt modelId="{FB57174E-FA74-488D-8E83-0CD38693BB85}" type="sibTrans" cxnId="{9AFC5508-2C64-4228-8340-486C6BF0F29C}">
      <dgm:prSet/>
      <dgm:spPr/>
      <dgm:t>
        <a:bodyPr/>
        <a:lstStyle/>
        <a:p>
          <a:endParaRPr lang="en-US"/>
        </a:p>
      </dgm:t>
    </dgm:pt>
    <dgm:pt modelId="{0A2B4FE0-ED1E-4CB1-8AA9-52303501357A}">
      <dgm:prSet/>
      <dgm:spPr/>
      <dgm:t>
        <a:bodyPr/>
        <a:lstStyle/>
        <a:p>
          <a:r>
            <a:rPr lang="en-US" b="1" dirty="0"/>
            <a:t>Draft T&amp;E Implementation Guidance</a:t>
          </a:r>
        </a:p>
      </dgm:t>
    </dgm:pt>
    <dgm:pt modelId="{114736B3-FB39-4A89-8195-9E7F6FF916A0}" type="parTrans" cxnId="{4ED5A436-DC8D-40BD-9951-DAAA5D6AD0B8}">
      <dgm:prSet/>
      <dgm:spPr/>
      <dgm:t>
        <a:bodyPr/>
        <a:lstStyle/>
        <a:p>
          <a:endParaRPr lang="en-US"/>
        </a:p>
      </dgm:t>
    </dgm:pt>
    <dgm:pt modelId="{25849F2C-A193-4E3E-80CC-72C79C77326A}" type="sibTrans" cxnId="{4ED5A436-DC8D-40BD-9951-DAAA5D6AD0B8}">
      <dgm:prSet/>
      <dgm:spPr/>
      <dgm:t>
        <a:bodyPr/>
        <a:lstStyle/>
        <a:p>
          <a:endParaRPr lang="en-US"/>
        </a:p>
      </dgm:t>
    </dgm:pt>
    <dgm:pt modelId="{73AC6C1F-563E-4E4A-AF46-262444C566F4}" type="pres">
      <dgm:prSet presAssocID="{CC78BFF2-8145-4BBF-8BF2-C4062E2F6FD5}" presName="root" presStyleCnt="0">
        <dgm:presLayoutVars>
          <dgm:chMax/>
          <dgm:chPref/>
          <dgm:animLvl val="lvl"/>
        </dgm:presLayoutVars>
      </dgm:prSet>
      <dgm:spPr/>
    </dgm:pt>
    <dgm:pt modelId="{BD4C93EB-7CC5-4596-AE54-8FFDFACFE56E}" type="pres">
      <dgm:prSet presAssocID="{CC78BFF2-8145-4BBF-8BF2-C4062E2F6FD5}" presName="divider" presStyleLbl="fgAcc1" presStyleIdx="0" presStyleCnt="1"/>
      <dgm:spPr/>
    </dgm:pt>
    <dgm:pt modelId="{6D1AEB0E-94A3-4525-84F8-93E4D58AB87E}" type="pres">
      <dgm:prSet presAssocID="{CC78BFF2-8145-4BBF-8BF2-C4062E2F6FD5}" presName="nodes" presStyleCnt="0">
        <dgm:presLayoutVars>
          <dgm:chMax/>
          <dgm:chPref/>
          <dgm:animLvl val="lvl"/>
        </dgm:presLayoutVars>
      </dgm:prSet>
      <dgm:spPr/>
    </dgm:pt>
    <dgm:pt modelId="{B248243B-A949-4B00-A613-DDDCBCCFC6DD}" type="pres">
      <dgm:prSet presAssocID="{1E190748-E529-4464-ABE2-7058BEA06C7B}" presName="composite" presStyleCnt="0"/>
      <dgm:spPr/>
    </dgm:pt>
    <dgm:pt modelId="{CFB025EE-ECA9-4AC7-9846-EE4BBD636B0B}" type="pres">
      <dgm:prSet presAssocID="{1E190748-E529-4464-ABE2-7058BEA06C7B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062AFA55-2A5B-4C3D-B23E-99F51DD37D79}" type="pres">
      <dgm:prSet presAssocID="{1E190748-E529-4464-ABE2-7058BEA06C7B}" presName="L2TextContainerWrapper" presStyleCnt="0">
        <dgm:presLayoutVars>
          <dgm:bulletEnabled val="1"/>
        </dgm:presLayoutVars>
      </dgm:prSet>
      <dgm:spPr/>
    </dgm:pt>
    <dgm:pt modelId="{50120F8B-164C-44F1-B801-3CC6DCD1A690}" type="pres">
      <dgm:prSet presAssocID="{1E190748-E529-4464-ABE2-7058BEA06C7B}" presName="L2TextContainer" presStyleLbl="bgAccFollowNode1" presStyleIdx="0" presStyleCnt="4"/>
      <dgm:spPr/>
    </dgm:pt>
    <dgm:pt modelId="{425DEFA8-A654-40A2-A4C7-9CC2C53F524B}" type="pres">
      <dgm:prSet presAssocID="{1E190748-E529-4464-ABE2-7058BEA06C7B}" presName="FlexibleEmptyPlaceHolder" presStyleCnt="0"/>
      <dgm:spPr/>
    </dgm:pt>
    <dgm:pt modelId="{C70CE9C5-5DD4-42F6-9938-D019F70FE297}" type="pres">
      <dgm:prSet presAssocID="{1E190748-E529-4464-ABE2-7058BEA06C7B}" presName="ConnectLine" presStyleLbl="sibTrans1D1" presStyleIdx="0" presStyleCnt="4"/>
      <dgm:spPr/>
    </dgm:pt>
    <dgm:pt modelId="{1D9F022F-C92D-4A89-8B8A-6B472C0427DC}" type="pres">
      <dgm:prSet presAssocID="{1E190748-E529-4464-ABE2-7058BEA06C7B}" presName="ConnectorPoint" presStyleLbl="node1" presStyleIdx="0" presStyleCnt="4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DD4B33A-055C-47DD-A500-38B54FECDCF2}" type="pres">
      <dgm:prSet presAssocID="{1E190748-E529-4464-ABE2-7058BEA06C7B}" presName="EmptyPlaceHolder" presStyleCnt="0"/>
      <dgm:spPr/>
    </dgm:pt>
    <dgm:pt modelId="{14827BA1-8D16-40AD-A87C-7E755DE915D1}" type="pres">
      <dgm:prSet presAssocID="{8CECE85B-6AF3-4669-A15B-F283923121AE}" presName="spaceBetweenRectangles" presStyleCnt="0"/>
      <dgm:spPr/>
    </dgm:pt>
    <dgm:pt modelId="{ADBEBD77-F5A7-4AC2-9F85-608C2499BC24}" type="pres">
      <dgm:prSet presAssocID="{1B2AE1E4-81F5-4F08-9F61-3EDB16A54685}" presName="composite" presStyleCnt="0"/>
      <dgm:spPr/>
    </dgm:pt>
    <dgm:pt modelId="{8AAED131-ECBA-4E4D-8DD7-2EE9789EBAA6}" type="pres">
      <dgm:prSet presAssocID="{1B2AE1E4-81F5-4F08-9F61-3EDB16A54685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CA751E28-E1A7-41AD-9068-36BE7CA1C207}" type="pres">
      <dgm:prSet presAssocID="{1B2AE1E4-81F5-4F08-9F61-3EDB16A54685}" presName="L2TextContainerWrapper" presStyleCnt="0">
        <dgm:presLayoutVars>
          <dgm:bulletEnabled val="1"/>
        </dgm:presLayoutVars>
      </dgm:prSet>
      <dgm:spPr/>
    </dgm:pt>
    <dgm:pt modelId="{0C466CF9-B814-4BE9-BD01-7AC6BD40D611}" type="pres">
      <dgm:prSet presAssocID="{1B2AE1E4-81F5-4F08-9F61-3EDB16A54685}" presName="L2TextContainer" presStyleLbl="bgAccFollowNode1" presStyleIdx="1" presStyleCnt="4"/>
      <dgm:spPr/>
    </dgm:pt>
    <dgm:pt modelId="{A1A24511-8267-4EB9-BADD-CEDC32CAE113}" type="pres">
      <dgm:prSet presAssocID="{1B2AE1E4-81F5-4F08-9F61-3EDB16A54685}" presName="FlexibleEmptyPlaceHolder" presStyleCnt="0"/>
      <dgm:spPr/>
    </dgm:pt>
    <dgm:pt modelId="{E268E6BE-B4CA-4CF2-9C26-44577CF5EC80}" type="pres">
      <dgm:prSet presAssocID="{1B2AE1E4-81F5-4F08-9F61-3EDB16A54685}" presName="ConnectLine" presStyleLbl="sibTrans1D1" presStyleIdx="1" presStyleCnt="4"/>
      <dgm:spPr/>
    </dgm:pt>
    <dgm:pt modelId="{DD7C6612-ED70-4892-BB02-C7D19DEE49FE}" type="pres">
      <dgm:prSet presAssocID="{1B2AE1E4-81F5-4F08-9F61-3EDB16A54685}" presName="ConnectorPoint" presStyleLbl="node1" presStyleIdx="1" presStyleCnt="4"/>
      <dgm:spPr>
        <a:solidFill>
          <a:schemeClr val="accent2">
            <a:hueOff val="1170380"/>
            <a:satOff val="-1460"/>
            <a:lumOff val="3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E459F04-026C-4BE8-B5E7-712F5C33331F}" type="pres">
      <dgm:prSet presAssocID="{1B2AE1E4-81F5-4F08-9F61-3EDB16A54685}" presName="EmptyPlaceHolder" presStyleCnt="0"/>
      <dgm:spPr/>
    </dgm:pt>
    <dgm:pt modelId="{7C0C5A07-5EB9-4972-85F4-C300D0036A51}" type="pres">
      <dgm:prSet presAssocID="{499FD7D9-0434-4169-9378-3DE828047C81}" presName="spaceBetweenRectangles" presStyleCnt="0"/>
      <dgm:spPr/>
    </dgm:pt>
    <dgm:pt modelId="{EF257526-2A17-4930-813A-06D5B723081F}" type="pres">
      <dgm:prSet presAssocID="{6B0F9DD4-8133-4486-880B-EF59B4376459}" presName="composite" presStyleCnt="0"/>
      <dgm:spPr/>
    </dgm:pt>
    <dgm:pt modelId="{3067FF70-265E-44DD-8C8C-219E468B1E3B}" type="pres">
      <dgm:prSet presAssocID="{6B0F9DD4-8133-4486-880B-EF59B4376459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F6F20BF1-5BD7-4FC1-B3FA-7A7F35E4031E}" type="pres">
      <dgm:prSet presAssocID="{6B0F9DD4-8133-4486-880B-EF59B4376459}" presName="L2TextContainerWrapper" presStyleCnt="0">
        <dgm:presLayoutVars>
          <dgm:bulletEnabled val="1"/>
        </dgm:presLayoutVars>
      </dgm:prSet>
      <dgm:spPr/>
    </dgm:pt>
    <dgm:pt modelId="{26602547-B86A-4B06-8C13-B6A408913A17}" type="pres">
      <dgm:prSet presAssocID="{6B0F9DD4-8133-4486-880B-EF59B4376459}" presName="L2TextContainer" presStyleLbl="bgAccFollowNode1" presStyleIdx="2" presStyleCnt="4"/>
      <dgm:spPr/>
    </dgm:pt>
    <dgm:pt modelId="{E8F23571-33F8-450B-94A1-A6E0FE6D4927}" type="pres">
      <dgm:prSet presAssocID="{6B0F9DD4-8133-4486-880B-EF59B4376459}" presName="FlexibleEmptyPlaceHolder" presStyleCnt="0"/>
      <dgm:spPr/>
    </dgm:pt>
    <dgm:pt modelId="{D1DAE933-568E-4B75-90BA-77A0ABC306FC}" type="pres">
      <dgm:prSet presAssocID="{6B0F9DD4-8133-4486-880B-EF59B4376459}" presName="ConnectLine" presStyleLbl="sibTrans1D1" presStyleIdx="2" presStyleCnt="4"/>
      <dgm:spPr/>
    </dgm:pt>
    <dgm:pt modelId="{4419FF92-4E35-4D14-BFE7-CDC1058F4154}" type="pres">
      <dgm:prSet presAssocID="{6B0F9DD4-8133-4486-880B-EF59B4376459}" presName="ConnectorPoint" presStyleLbl="node1" presStyleIdx="2" presStyleCnt="4"/>
      <dgm:spPr>
        <a:solidFill>
          <a:schemeClr val="accent2">
            <a:hueOff val="2340759"/>
            <a:satOff val="-2919"/>
            <a:lumOff val="68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11CD6279-31DE-44D1-8168-367FC4224C23}" type="pres">
      <dgm:prSet presAssocID="{6B0F9DD4-8133-4486-880B-EF59B4376459}" presName="EmptyPlaceHolder" presStyleCnt="0"/>
      <dgm:spPr/>
    </dgm:pt>
    <dgm:pt modelId="{5BBCC2E3-3249-4DE3-AC8A-9789A623CFEF}" type="pres">
      <dgm:prSet presAssocID="{FCDF3E47-D835-47A3-A428-B221A33CA3A3}" presName="spaceBetweenRectangles" presStyleCnt="0"/>
      <dgm:spPr/>
    </dgm:pt>
    <dgm:pt modelId="{692D55FE-9B96-4693-B90B-918954CB29C0}" type="pres">
      <dgm:prSet presAssocID="{3E7A8F1B-847C-466A-8122-452722537203}" presName="composite" presStyleCnt="0"/>
      <dgm:spPr/>
    </dgm:pt>
    <dgm:pt modelId="{43454392-74E9-43B6-AB58-E37B774AA88D}" type="pres">
      <dgm:prSet presAssocID="{3E7A8F1B-847C-466A-8122-452722537203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E68E8DB8-A7C9-4D2F-BFCA-FDB7CD9A56D0}" type="pres">
      <dgm:prSet presAssocID="{3E7A8F1B-847C-466A-8122-452722537203}" presName="L2TextContainerWrapper" presStyleCnt="0">
        <dgm:presLayoutVars>
          <dgm:bulletEnabled val="1"/>
        </dgm:presLayoutVars>
      </dgm:prSet>
      <dgm:spPr/>
    </dgm:pt>
    <dgm:pt modelId="{42668FC6-856A-46F3-AD11-9804796B3E6E}" type="pres">
      <dgm:prSet presAssocID="{3E7A8F1B-847C-466A-8122-452722537203}" presName="L2TextContainer" presStyleLbl="bgAccFollowNode1" presStyleIdx="3" presStyleCnt="4"/>
      <dgm:spPr/>
    </dgm:pt>
    <dgm:pt modelId="{80BAC5ED-4FE6-4C3D-93F1-4F2B624CE745}" type="pres">
      <dgm:prSet presAssocID="{3E7A8F1B-847C-466A-8122-452722537203}" presName="FlexibleEmptyPlaceHolder" presStyleCnt="0"/>
      <dgm:spPr/>
    </dgm:pt>
    <dgm:pt modelId="{C0C10A6A-DFB4-4E64-A547-3A6AE5BEE729}" type="pres">
      <dgm:prSet presAssocID="{3E7A8F1B-847C-466A-8122-452722537203}" presName="ConnectLine" presStyleLbl="sibTrans1D1" presStyleIdx="3" presStyleCnt="4"/>
      <dgm:spPr/>
    </dgm:pt>
    <dgm:pt modelId="{46E46819-2CDB-45A5-8CE1-03A0C70373AB}" type="pres">
      <dgm:prSet presAssocID="{3E7A8F1B-847C-466A-8122-452722537203}" presName="ConnectorPoint" presStyleLbl="node1" presStyleIdx="3" presStyleCnt="4"/>
      <dgm:spPr>
        <a:solidFill>
          <a:schemeClr val="accent2">
            <a:hueOff val="3511139"/>
            <a:satOff val="-4379"/>
            <a:lumOff val="103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22176E2A-B245-4CB2-AF60-9713B45D062D}" type="pres">
      <dgm:prSet presAssocID="{3E7A8F1B-847C-466A-8122-452722537203}" presName="EmptyPlaceHolder" presStyleCnt="0"/>
      <dgm:spPr/>
    </dgm:pt>
  </dgm:ptLst>
  <dgm:cxnLst>
    <dgm:cxn modelId="{9AFC5508-2C64-4228-8340-486C6BF0F29C}" srcId="{CC78BFF2-8145-4BBF-8BF2-C4062E2F6FD5}" destId="{3E7A8F1B-847C-466A-8122-452722537203}" srcOrd="3" destOrd="0" parTransId="{2B936580-1FF2-4245-A8C6-8A44647F3783}" sibTransId="{FB57174E-FA74-488D-8E83-0CD38693BB85}"/>
    <dgm:cxn modelId="{3915C925-78FA-4619-BC4F-6FE52E6D0AB2}" type="presOf" srcId="{2007BF6E-6D86-4BEC-A84A-F90B9079B4BA}" destId="{26602547-B86A-4B06-8C13-B6A408913A17}" srcOrd="0" destOrd="0" presId="urn:microsoft.com/office/officeart/2017/3/layout/HorizontalLabelsTimeline"/>
    <dgm:cxn modelId="{4ED5A436-DC8D-40BD-9951-DAAA5D6AD0B8}" srcId="{3E7A8F1B-847C-466A-8122-452722537203}" destId="{0A2B4FE0-ED1E-4CB1-8AA9-52303501357A}" srcOrd="0" destOrd="0" parTransId="{114736B3-FB39-4A89-8195-9E7F6FF916A0}" sibTransId="{25849F2C-A193-4E3E-80CC-72C79C77326A}"/>
    <dgm:cxn modelId="{61B5A737-B983-4A2D-A014-91267CFDF4E0}" srcId="{CC78BFF2-8145-4BBF-8BF2-C4062E2F6FD5}" destId="{6B0F9DD4-8133-4486-880B-EF59B4376459}" srcOrd="2" destOrd="0" parTransId="{A641CABC-27E0-4941-AB39-3668F6C81E11}" sibTransId="{FCDF3E47-D835-47A3-A428-B221A33CA3A3}"/>
    <dgm:cxn modelId="{613E9139-137E-43CA-BFE8-65671A60B11F}" srcId="{CC78BFF2-8145-4BBF-8BF2-C4062E2F6FD5}" destId="{1E190748-E529-4464-ABE2-7058BEA06C7B}" srcOrd="0" destOrd="0" parTransId="{044FD40C-9DFD-4703-A492-9064223F508F}" sibTransId="{8CECE85B-6AF3-4669-A15B-F283923121AE}"/>
    <dgm:cxn modelId="{23D11160-5F36-4272-8B1A-B2B9938D4595}" type="presOf" srcId="{7240B383-5726-4D41-A553-B7485F34779B}" destId="{0C466CF9-B814-4BE9-BD01-7AC6BD40D611}" srcOrd="0" destOrd="0" presId="urn:microsoft.com/office/officeart/2017/3/layout/HorizontalLabelsTimeline"/>
    <dgm:cxn modelId="{EEFA144C-867B-4773-A79B-E66C9A1CD4B5}" srcId="{1E190748-E529-4464-ABE2-7058BEA06C7B}" destId="{61D596D6-F02C-4915-B350-E98A2B077D04}" srcOrd="0" destOrd="0" parTransId="{65523ABB-7B22-497D-A39A-15EAB2513E60}" sibTransId="{2D532AF2-331F-4B0F-B94F-AC20846D8E03}"/>
    <dgm:cxn modelId="{235A0A59-0147-4EFD-82B3-AE4DDD2B988E}" srcId="{CC78BFF2-8145-4BBF-8BF2-C4062E2F6FD5}" destId="{1B2AE1E4-81F5-4F08-9F61-3EDB16A54685}" srcOrd="1" destOrd="0" parTransId="{83645AD1-1F85-4E92-A1B9-4A113FD514D6}" sibTransId="{499FD7D9-0434-4169-9378-3DE828047C81}"/>
    <dgm:cxn modelId="{BDC88C7C-F999-4099-94ED-79D5F497A06F}" type="presOf" srcId="{1E190748-E529-4464-ABE2-7058BEA06C7B}" destId="{CFB025EE-ECA9-4AC7-9846-EE4BBD636B0B}" srcOrd="0" destOrd="0" presId="urn:microsoft.com/office/officeart/2017/3/layout/HorizontalLabelsTimeline"/>
    <dgm:cxn modelId="{0514E87E-95CD-4D3E-AE4B-77C8EFECFB39}" srcId="{6B0F9DD4-8133-4486-880B-EF59B4376459}" destId="{2007BF6E-6D86-4BEC-A84A-F90B9079B4BA}" srcOrd="0" destOrd="0" parTransId="{DF5D0DCA-A6B8-4D78-B625-4EA581C783D2}" sibTransId="{CAD95EBC-60D5-4477-BFCF-7199DD10607D}"/>
    <dgm:cxn modelId="{406F4091-C0B5-421A-99D5-FA7EFC96DDD5}" type="presOf" srcId="{3E7A8F1B-847C-466A-8122-452722537203}" destId="{43454392-74E9-43B6-AB58-E37B774AA88D}" srcOrd="0" destOrd="0" presId="urn:microsoft.com/office/officeart/2017/3/layout/HorizontalLabelsTimeline"/>
    <dgm:cxn modelId="{C22A9D9C-C1FD-4CFE-8CC8-5CD1413502E5}" type="presOf" srcId="{1B2AE1E4-81F5-4F08-9F61-3EDB16A54685}" destId="{8AAED131-ECBA-4E4D-8DD7-2EE9789EBAA6}" srcOrd="0" destOrd="0" presId="urn:microsoft.com/office/officeart/2017/3/layout/HorizontalLabelsTimeline"/>
    <dgm:cxn modelId="{4B3DA99D-86FC-4655-89AA-B250A8B58E3F}" srcId="{1B2AE1E4-81F5-4F08-9F61-3EDB16A54685}" destId="{7240B383-5726-4D41-A553-B7485F34779B}" srcOrd="0" destOrd="0" parTransId="{6B1BAC20-92FB-4DE4-AA41-E2490FA2F0B2}" sibTransId="{23F50150-ECD8-4144-86ED-AFF8D7570EBD}"/>
    <dgm:cxn modelId="{F1FD509F-8920-4F0E-A2D7-78916352F466}" type="presOf" srcId="{61D596D6-F02C-4915-B350-E98A2B077D04}" destId="{50120F8B-164C-44F1-B801-3CC6DCD1A690}" srcOrd="0" destOrd="0" presId="urn:microsoft.com/office/officeart/2017/3/layout/HorizontalLabelsTimeline"/>
    <dgm:cxn modelId="{D2688DAD-6A46-49D4-9114-E641B7F4E052}" type="presOf" srcId="{CC78BFF2-8145-4BBF-8BF2-C4062E2F6FD5}" destId="{73AC6C1F-563E-4E4A-AF46-262444C566F4}" srcOrd="0" destOrd="0" presId="urn:microsoft.com/office/officeart/2017/3/layout/HorizontalLabelsTimeline"/>
    <dgm:cxn modelId="{4C993EB9-B791-4FC7-A905-0802AFA837C5}" type="presOf" srcId="{0A2B4FE0-ED1E-4CB1-8AA9-52303501357A}" destId="{42668FC6-856A-46F3-AD11-9804796B3E6E}" srcOrd="0" destOrd="0" presId="urn:microsoft.com/office/officeart/2017/3/layout/HorizontalLabelsTimeline"/>
    <dgm:cxn modelId="{DC0D5BE4-D43B-4B5A-ACD4-EB7641F387BD}" type="presOf" srcId="{6B0F9DD4-8133-4486-880B-EF59B4376459}" destId="{3067FF70-265E-44DD-8C8C-219E468B1E3B}" srcOrd="0" destOrd="0" presId="urn:microsoft.com/office/officeart/2017/3/layout/HorizontalLabelsTimeline"/>
    <dgm:cxn modelId="{FF865270-D1F1-47C5-B491-B7E245C241F3}" type="presParOf" srcId="{73AC6C1F-563E-4E4A-AF46-262444C566F4}" destId="{BD4C93EB-7CC5-4596-AE54-8FFDFACFE56E}" srcOrd="0" destOrd="0" presId="urn:microsoft.com/office/officeart/2017/3/layout/HorizontalLabelsTimeline"/>
    <dgm:cxn modelId="{5B90A5E6-B20A-4669-9AC0-4B3181F21629}" type="presParOf" srcId="{73AC6C1F-563E-4E4A-AF46-262444C566F4}" destId="{6D1AEB0E-94A3-4525-84F8-93E4D58AB87E}" srcOrd="1" destOrd="0" presId="urn:microsoft.com/office/officeart/2017/3/layout/HorizontalLabelsTimeline"/>
    <dgm:cxn modelId="{4E8B09F1-F5F1-4ACC-A3F5-01882218D8FF}" type="presParOf" srcId="{6D1AEB0E-94A3-4525-84F8-93E4D58AB87E}" destId="{B248243B-A949-4B00-A613-DDDCBCCFC6DD}" srcOrd="0" destOrd="0" presId="urn:microsoft.com/office/officeart/2017/3/layout/HorizontalLabelsTimeline"/>
    <dgm:cxn modelId="{02F68613-A447-47A5-A863-05B0757C6CD8}" type="presParOf" srcId="{B248243B-A949-4B00-A613-DDDCBCCFC6DD}" destId="{CFB025EE-ECA9-4AC7-9846-EE4BBD636B0B}" srcOrd="0" destOrd="0" presId="urn:microsoft.com/office/officeart/2017/3/layout/HorizontalLabelsTimeline"/>
    <dgm:cxn modelId="{47E42952-C28E-425F-B724-691983E9B045}" type="presParOf" srcId="{B248243B-A949-4B00-A613-DDDCBCCFC6DD}" destId="{062AFA55-2A5B-4C3D-B23E-99F51DD37D79}" srcOrd="1" destOrd="0" presId="urn:microsoft.com/office/officeart/2017/3/layout/HorizontalLabelsTimeline"/>
    <dgm:cxn modelId="{49B677D3-63DD-4EE4-BAC1-94A68CEDDDCB}" type="presParOf" srcId="{062AFA55-2A5B-4C3D-B23E-99F51DD37D79}" destId="{50120F8B-164C-44F1-B801-3CC6DCD1A690}" srcOrd="0" destOrd="0" presId="urn:microsoft.com/office/officeart/2017/3/layout/HorizontalLabelsTimeline"/>
    <dgm:cxn modelId="{F4F7F044-6E1C-4B3D-9F2D-B6E60355CC14}" type="presParOf" srcId="{062AFA55-2A5B-4C3D-B23E-99F51DD37D79}" destId="{425DEFA8-A654-40A2-A4C7-9CC2C53F524B}" srcOrd="1" destOrd="0" presId="urn:microsoft.com/office/officeart/2017/3/layout/HorizontalLabelsTimeline"/>
    <dgm:cxn modelId="{A0837200-E2D7-4E4C-B00D-C5F89A57D18C}" type="presParOf" srcId="{B248243B-A949-4B00-A613-DDDCBCCFC6DD}" destId="{C70CE9C5-5DD4-42F6-9938-D019F70FE297}" srcOrd="2" destOrd="0" presId="urn:microsoft.com/office/officeart/2017/3/layout/HorizontalLabelsTimeline"/>
    <dgm:cxn modelId="{48B78CD4-06AD-4F02-991A-D583080B4922}" type="presParOf" srcId="{B248243B-A949-4B00-A613-DDDCBCCFC6DD}" destId="{1D9F022F-C92D-4A89-8B8A-6B472C0427DC}" srcOrd="3" destOrd="0" presId="urn:microsoft.com/office/officeart/2017/3/layout/HorizontalLabelsTimeline"/>
    <dgm:cxn modelId="{5BC3B68D-3860-41AB-9DC5-4E536954A0BD}" type="presParOf" srcId="{B248243B-A949-4B00-A613-DDDCBCCFC6DD}" destId="{FDD4B33A-055C-47DD-A500-38B54FECDCF2}" srcOrd="4" destOrd="0" presId="urn:microsoft.com/office/officeart/2017/3/layout/HorizontalLabelsTimeline"/>
    <dgm:cxn modelId="{A5EFA3F5-E1F7-4E8A-9BA3-AB3D50EA49EB}" type="presParOf" srcId="{6D1AEB0E-94A3-4525-84F8-93E4D58AB87E}" destId="{14827BA1-8D16-40AD-A87C-7E755DE915D1}" srcOrd="1" destOrd="0" presId="urn:microsoft.com/office/officeart/2017/3/layout/HorizontalLabelsTimeline"/>
    <dgm:cxn modelId="{1FCCE0D2-47A6-4A4E-BB72-485E88DCB44A}" type="presParOf" srcId="{6D1AEB0E-94A3-4525-84F8-93E4D58AB87E}" destId="{ADBEBD77-F5A7-4AC2-9F85-608C2499BC24}" srcOrd="2" destOrd="0" presId="urn:microsoft.com/office/officeart/2017/3/layout/HorizontalLabelsTimeline"/>
    <dgm:cxn modelId="{0214787A-4B81-40D3-A7F0-5BA3F7751433}" type="presParOf" srcId="{ADBEBD77-F5A7-4AC2-9F85-608C2499BC24}" destId="{8AAED131-ECBA-4E4D-8DD7-2EE9789EBAA6}" srcOrd="0" destOrd="0" presId="urn:microsoft.com/office/officeart/2017/3/layout/HorizontalLabelsTimeline"/>
    <dgm:cxn modelId="{A8F65313-6107-44B4-BB15-059FCA57D3CA}" type="presParOf" srcId="{ADBEBD77-F5A7-4AC2-9F85-608C2499BC24}" destId="{CA751E28-E1A7-41AD-9068-36BE7CA1C207}" srcOrd="1" destOrd="0" presId="urn:microsoft.com/office/officeart/2017/3/layout/HorizontalLabelsTimeline"/>
    <dgm:cxn modelId="{F1A4D2CC-5878-45D2-BBA5-E45E3A0E9399}" type="presParOf" srcId="{CA751E28-E1A7-41AD-9068-36BE7CA1C207}" destId="{0C466CF9-B814-4BE9-BD01-7AC6BD40D611}" srcOrd="0" destOrd="0" presId="urn:microsoft.com/office/officeart/2017/3/layout/HorizontalLabelsTimeline"/>
    <dgm:cxn modelId="{628BDB23-5B16-4C2C-AC70-A114DF6A42B9}" type="presParOf" srcId="{CA751E28-E1A7-41AD-9068-36BE7CA1C207}" destId="{A1A24511-8267-4EB9-BADD-CEDC32CAE113}" srcOrd="1" destOrd="0" presId="urn:microsoft.com/office/officeart/2017/3/layout/HorizontalLabelsTimeline"/>
    <dgm:cxn modelId="{F747C65C-5557-4991-AB74-5CB661377E8A}" type="presParOf" srcId="{ADBEBD77-F5A7-4AC2-9F85-608C2499BC24}" destId="{E268E6BE-B4CA-4CF2-9C26-44577CF5EC80}" srcOrd="2" destOrd="0" presId="urn:microsoft.com/office/officeart/2017/3/layout/HorizontalLabelsTimeline"/>
    <dgm:cxn modelId="{DFA9F623-150F-447B-9C74-9EBCE359AC63}" type="presParOf" srcId="{ADBEBD77-F5A7-4AC2-9F85-608C2499BC24}" destId="{DD7C6612-ED70-4892-BB02-C7D19DEE49FE}" srcOrd="3" destOrd="0" presId="urn:microsoft.com/office/officeart/2017/3/layout/HorizontalLabelsTimeline"/>
    <dgm:cxn modelId="{710A46D8-FE25-4CC2-A832-4D0D88B67AE5}" type="presParOf" srcId="{ADBEBD77-F5A7-4AC2-9F85-608C2499BC24}" destId="{FE459F04-026C-4BE8-B5E7-712F5C33331F}" srcOrd="4" destOrd="0" presId="urn:microsoft.com/office/officeart/2017/3/layout/HorizontalLabelsTimeline"/>
    <dgm:cxn modelId="{C8C5B5A9-A34A-438D-ACCD-26F3FD1CC0BF}" type="presParOf" srcId="{6D1AEB0E-94A3-4525-84F8-93E4D58AB87E}" destId="{7C0C5A07-5EB9-4972-85F4-C300D0036A51}" srcOrd="3" destOrd="0" presId="urn:microsoft.com/office/officeart/2017/3/layout/HorizontalLabelsTimeline"/>
    <dgm:cxn modelId="{BE593007-B32F-4856-8ED7-A62B5ADA75BC}" type="presParOf" srcId="{6D1AEB0E-94A3-4525-84F8-93E4D58AB87E}" destId="{EF257526-2A17-4930-813A-06D5B723081F}" srcOrd="4" destOrd="0" presId="urn:microsoft.com/office/officeart/2017/3/layout/HorizontalLabelsTimeline"/>
    <dgm:cxn modelId="{D7130D6C-2550-490F-9FFE-283B1930E40A}" type="presParOf" srcId="{EF257526-2A17-4930-813A-06D5B723081F}" destId="{3067FF70-265E-44DD-8C8C-219E468B1E3B}" srcOrd="0" destOrd="0" presId="urn:microsoft.com/office/officeart/2017/3/layout/HorizontalLabelsTimeline"/>
    <dgm:cxn modelId="{34021673-B744-4218-B2B7-FD882AE4671D}" type="presParOf" srcId="{EF257526-2A17-4930-813A-06D5B723081F}" destId="{F6F20BF1-5BD7-4FC1-B3FA-7A7F35E4031E}" srcOrd="1" destOrd="0" presId="urn:microsoft.com/office/officeart/2017/3/layout/HorizontalLabelsTimeline"/>
    <dgm:cxn modelId="{91CE5FEF-8364-40C6-A065-C61F8DD54044}" type="presParOf" srcId="{F6F20BF1-5BD7-4FC1-B3FA-7A7F35E4031E}" destId="{26602547-B86A-4B06-8C13-B6A408913A17}" srcOrd="0" destOrd="0" presId="urn:microsoft.com/office/officeart/2017/3/layout/HorizontalLabelsTimeline"/>
    <dgm:cxn modelId="{D32D3F1D-2E96-4A3D-B562-A9974E5125BA}" type="presParOf" srcId="{F6F20BF1-5BD7-4FC1-B3FA-7A7F35E4031E}" destId="{E8F23571-33F8-450B-94A1-A6E0FE6D4927}" srcOrd="1" destOrd="0" presId="urn:microsoft.com/office/officeart/2017/3/layout/HorizontalLabelsTimeline"/>
    <dgm:cxn modelId="{37DC66AC-0E53-42A0-A0BB-3C7C9BAF5A1A}" type="presParOf" srcId="{EF257526-2A17-4930-813A-06D5B723081F}" destId="{D1DAE933-568E-4B75-90BA-77A0ABC306FC}" srcOrd="2" destOrd="0" presId="urn:microsoft.com/office/officeart/2017/3/layout/HorizontalLabelsTimeline"/>
    <dgm:cxn modelId="{BEBE3EBE-E162-41F1-9744-EAB9B00649C4}" type="presParOf" srcId="{EF257526-2A17-4930-813A-06D5B723081F}" destId="{4419FF92-4E35-4D14-BFE7-CDC1058F4154}" srcOrd="3" destOrd="0" presId="urn:microsoft.com/office/officeart/2017/3/layout/HorizontalLabelsTimeline"/>
    <dgm:cxn modelId="{E7A7F388-81F2-4EC5-8F89-FA7AE3A51521}" type="presParOf" srcId="{EF257526-2A17-4930-813A-06D5B723081F}" destId="{11CD6279-31DE-44D1-8168-367FC4224C23}" srcOrd="4" destOrd="0" presId="urn:microsoft.com/office/officeart/2017/3/layout/HorizontalLabelsTimeline"/>
    <dgm:cxn modelId="{B0C6AD7A-5603-4146-9BF7-17F9481313A0}" type="presParOf" srcId="{6D1AEB0E-94A3-4525-84F8-93E4D58AB87E}" destId="{5BBCC2E3-3249-4DE3-AC8A-9789A623CFEF}" srcOrd="5" destOrd="0" presId="urn:microsoft.com/office/officeart/2017/3/layout/HorizontalLabelsTimeline"/>
    <dgm:cxn modelId="{42B134EE-7879-45D9-AB3D-B20C1D0CF576}" type="presParOf" srcId="{6D1AEB0E-94A3-4525-84F8-93E4D58AB87E}" destId="{692D55FE-9B96-4693-B90B-918954CB29C0}" srcOrd="6" destOrd="0" presId="urn:microsoft.com/office/officeart/2017/3/layout/HorizontalLabelsTimeline"/>
    <dgm:cxn modelId="{2D7D0D95-C5E7-4081-8FCA-F8BCD4D53BB6}" type="presParOf" srcId="{692D55FE-9B96-4693-B90B-918954CB29C0}" destId="{43454392-74E9-43B6-AB58-E37B774AA88D}" srcOrd="0" destOrd="0" presId="urn:microsoft.com/office/officeart/2017/3/layout/HorizontalLabelsTimeline"/>
    <dgm:cxn modelId="{53194EE3-2F3B-4839-8A7B-D71F825B0B0C}" type="presParOf" srcId="{692D55FE-9B96-4693-B90B-918954CB29C0}" destId="{E68E8DB8-A7C9-4D2F-BFCA-FDB7CD9A56D0}" srcOrd="1" destOrd="0" presId="urn:microsoft.com/office/officeart/2017/3/layout/HorizontalLabelsTimeline"/>
    <dgm:cxn modelId="{BD57CCA1-47CB-4FD3-A380-CCB97F8D6B62}" type="presParOf" srcId="{E68E8DB8-A7C9-4D2F-BFCA-FDB7CD9A56D0}" destId="{42668FC6-856A-46F3-AD11-9804796B3E6E}" srcOrd="0" destOrd="0" presId="urn:microsoft.com/office/officeart/2017/3/layout/HorizontalLabelsTimeline"/>
    <dgm:cxn modelId="{BF5B3317-FBCA-4817-A8FC-F627EBD3E85F}" type="presParOf" srcId="{E68E8DB8-A7C9-4D2F-BFCA-FDB7CD9A56D0}" destId="{80BAC5ED-4FE6-4C3D-93F1-4F2B624CE745}" srcOrd="1" destOrd="0" presId="urn:microsoft.com/office/officeart/2017/3/layout/HorizontalLabelsTimeline"/>
    <dgm:cxn modelId="{F676803B-8803-44DD-A50F-8F2AA9BF0916}" type="presParOf" srcId="{692D55FE-9B96-4693-B90B-918954CB29C0}" destId="{C0C10A6A-DFB4-4E64-A547-3A6AE5BEE729}" srcOrd="2" destOrd="0" presId="urn:microsoft.com/office/officeart/2017/3/layout/HorizontalLabelsTimeline"/>
    <dgm:cxn modelId="{516598DC-7A08-4A43-A2D6-1FC339556747}" type="presParOf" srcId="{692D55FE-9B96-4693-B90B-918954CB29C0}" destId="{46E46819-2CDB-45A5-8CE1-03A0C70373AB}" srcOrd="3" destOrd="0" presId="urn:microsoft.com/office/officeart/2017/3/layout/HorizontalLabelsTimeline"/>
    <dgm:cxn modelId="{6855B6F2-1083-4130-9BF8-5D52E144ADFB}" type="presParOf" srcId="{692D55FE-9B96-4693-B90B-918954CB29C0}" destId="{22176E2A-B245-4CB2-AF60-9713B45D062D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25BB70-A7AF-478E-946D-1C0555F45C41}" type="doc">
      <dgm:prSet loTypeId="urn:microsoft.com/office/officeart/2017/3/layout/HorizontalLabelsTimeline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4F3D2A-C12B-4805-B674-72500FBDD3B7}">
      <dgm:prSet/>
      <dgm:spPr/>
      <dgm:t>
        <a:bodyPr/>
        <a:lstStyle/>
        <a:p>
          <a:pPr>
            <a:defRPr b="1"/>
          </a:pPr>
          <a:r>
            <a:rPr lang="en-US"/>
            <a:t>Late Summer 2022</a:t>
          </a:r>
        </a:p>
      </dgm:t>
    </dgm:pt>
    <dgm:pt modelId="{B3A63383-F461-4015-A46B-1BFC56680847}" type="parTrans" cxnId="{901E38F5-ADB1-4AF6-B4F8-B45C295DE1AE}">
      <dgm:prSet/>
      <dgm:spPr/>
      <dgm:t>
        <a:bodyPr/>
        <a:lstStyle/>
        <a:p>
          <a:endParaRPr lang="en-US"/>
        </a:p>
      </dgm:t>
    </dgm:pt>
    <dgm:pt modelId="{75B14C54-BF80-4E46-97F6-0A581D410043}" type="sibTrans" cxnId="{901E38F5-ADB1-4AF6-B4F8-B45C295DE1AE}">
      <dgm:prSet/>
      <dgm:spPr/>
      <dgm:t>
        <a:bodyPr/>
        <a:lstStyle/>
        <a:p>
          <a:endParaRPr lang="en-US"/>
        </a:p>
      </dgm:t>
    </dgm:pt>
    <dgm:pt modelId="{C66F931E-F808-4389-AD80-1F2B50EC85A0}">
      <dgm:prSet/>
      <dgm:spPr/>
      <dgm:t>
        <a:bodyPr/>
        <a:lstStyle/>
        <a:p>
          <a:r>
            <a:rPr lang="en-US"/>
            <a:t>Draft Regulatory Basis issued to Agreement States and ACMUI</a:t>
          </a:r>
        </a:p>
      </dgm:t>
    </dgm:pt>
    <dgm:pt modelId="{6AF282DE-FB2F-44D7-89C6-E8547F11EA87}" type="parTrans" cxnId="{FA7060BE-A218-4736-8C94-622F7015E4D5}">
      <dgm:prSet/>
      <dgm:spPr/>
      <dgm:t>
        <a:bodyPr/>
        <a:lstStyle/>
        <a:p>
          <a:endParaRPr lang="en-US"/>
        </a:p>
      </dgm:t>
    </dgm:pt>
    <dgm:pt modelId="{34EF39CF-2CB2-4676-A95A-984A1DF07463}" type="sibTrans" cxnId="{FA7060BE-A218-4736-8C94-622F7015E4D5}">
      <dgm:prSet/>
      <dgm:spPr/>
      <dgm:t>
        <a:bodyPr/>
        <a:lstStyle/>
        <a:p>
          <a:endParaRPr lang="en-US"/>
        </a:p>
      </dgm:t>
    </dgm:pt>
    <dgm:pt modelId="{9A85531E-41B7-4401-8FC7-4FEC6D7A0CC9}">
      <dgm:prSet/>
      <dgm:spPr/>
      <dgm:t>
        <a:bodyPr/>
        <a:lstStyle/>
        <a:p>
          <a:pPr>
            <a:defRPr b="1"/>
          </a:pPr>
          <a:r>
            <a:rPr lang="en-US"/>
            <a:t>Mar. 2023</a:t>
          </a:r>
        </a:p>
      </dgm:t>
    </dgm:pt>
    <dgm:pt modelId="{5F4718EE-1827-45B5-89D4-C0BF3C9C9D49}" type="parTrans" cxnId="{AC6F2649-D425-4768-9EC7-DF03A01E8594}">
      <dgm:prSet/>
      <dgm:spPr/>
      <dgm:t>
        <a:bodyPr/>
        <a:lstStyle/>
        <a:p>
          <a:endParaRPr lang="en-US"/>
        </a:p>
      </dgm:t>
    </dgm:pt>
    <dgm:pt modelId="{B48CEBDC-6AA6-40A3-BDA8-F5D665F14769}" type="sibTrans" cxnId="{AC6F2649-D425-4768-9EC7-DF03A01E8594}">
      <dgm:prSet/>
      <dgm:spPr/>
      <dgm:t>
        <a:bodyPr/>
        <a:lstStyle/>
        <a:p>
          <a:endParaRPr lang="en-US"/>
        </a:p>
      </dgm:t>
    </dgm:pt>
    <dgm:pt modelId="{B4ACDABD-D5CF-404F-8BD3-D08C629166C1}">
      <dgm:prSet/>
      <dgm:spPr/>
      <dgm:t>
        <a:bodyPr/>
        <a:lstStyle/>
        <a:p>
          <a:r>
            <a:rPr lang="en-US"/>
            <a:t>Regulatory Basis issued to Commission</a:t>
          </a:r>
        </a:p>
      </dgm:t>
    </dgm:pt>
    <dgm:pt modelId="{33A4A79B-633F-4FC9-A34B-933FFF998082}" type="parTrans" cxnId="{EDAEBD1A-84AE-4100-AC5D-89D06E5BCF6F}">
      <dgm:prSet/>
      <dgm:spPr/>
      <dgm:t>
        <a:bodyPr/>
        <a:lstStyle/>
        <a:p>
          <a:endParaRPr lang="en-US"/>
        </a:p>
      </dgm:t>
    </dgm:pt>
    <dgm:pt modelId="{F67D8649-EEDD-4B22-A41E-461D84D878D3}" type="sibTrans" cxnId="{EDAEBD1A-84AE-4100-AC5D-89D06E5BCF6F}">
      <dgm:prSet/>
      <dgm:spPr/>
      <dgm:t>
        <a:bodyPr/>
        <a:lstStyle/>
        <a:p>
          <a:endParaRPr lang="en-US"/>
        </a:p>
      </dgm:t>
    </dgm:pt>
    <dgm:pt modelId="{A3667107-36B6-4051-9CB7-31FEBA1044CC}">
      <dgm:prSet/>
      <dgm:spPr/>
      <dgm:t>
        <a:bodyPr/>
        <a:lstStyle/>
        <a:p>
          <a:pPr>
            <a:defRPr b="1"/>
          </a:pPr>
          <a:r>
            <a:rPr lang="en-US" dirty="0"/>
            <a:t>Spring 2023</a:t>
          </a:r>
        </a:p>
      </dgm:t>
    </dgm:pt>
    <dgm:pt modelId="{DBC2E0C9-BE0A-4CB4-9308-5B36D1338DCF}" type="parTrans" cxnId="{8381E2CC-E7FB-491E-852D-811A67DDD08F}">
      <dgm:prSet/>
      <dgm:spPr/>
      <dgm:t>
        <a:bodyPr/>
        <a:lstStyle/>
        <a:p>
          <a:endParaRPr lang="en-US"/>
        </a:p>
      </dgm:t>
    </dgm:pt>
    <dgm:pt modelId="{710FBEEA-A1F6-4C95-8FC1-DE30DBC9182C}" type="sibTrans" cxnId="{8381E2CC-E7FB-491E-852D-811A67DDD08F}">
      <dgm:prSet/>
      <dgm:spPr/>
      <dgm:t>
        <a:bodyPr/>
        <a:lstStyle/>
        <a:p>
          <a:endParaRPr lang="en-US"/>
        </a:p>
      </dgm:t>
    </dgm:pt>
    <dgm:pt modelId="{F19F5D64-1BFB-45C5-B22E-78D0482B7E5B}">
      <dgm:prSet/>
      <dgm:spPr/>
      <dgm:t>
        <a:bodyPr/>
        <a:lstStyle/>
        <a:p>
          <a:r>
            <a:rPr lang="en-US"/>
            <a:t>Regulatory Basis 90-day public comment period</a:t>
          </a:r>
        </a:p>
      </dgm:t>
    </dgm:pt>
    <dgm:pt modelId="{603B9835-A401-47DF-B900-BD3AF7D779E3}" type="parTrans" cxnId="{9B850BB2-42A8-47DF-9388-E569B9774AC7}">
      <dgm:prSet/>
      <dgm:spPr/>
      <dgm:t>
        <a:bodyPr/>
        <a:lstStyle/>
        <a:p>
          <a:endParaRPr lang="en-US"/>
        </a:p>
      </dgm:t>
    </dgm:pt>
    <dgm:pt modelId="{EB0358D6-5B22-4F24-A923-9D90BB3C8005}" type="sibTrans" cxnId="{9B850BB2-42A8-47DF-9388-E569B9774AC7}">
      <dgm:prSet/>
      <dgm:spPr/>
      <dgm:t>
        <a:bodyPr/>
        <a:lstStyle/>
        <a:p>
          <a:endParaRPr lang="en-US"/>
        </a:p>
      </dgm:t>
    </dgm:pt>
    <dgm:pt modelId="{55D1C7D9-0A01-44AE-B403-38215E2103DC}">
      <dgm:prSet/>
      <dgm:spPr/>
      <dgm:t>
        <a:bodyPr/>
        <a:lstStyle/>
        <a:p>
          <a:pPr>
            <a:defRPr b="1"/>
          </a:pPr>
          <a:r>
            <a:rPr lang="en-US"/>
            <a:t>Aug. 2024</a:t>
          </a:r>
        </a:p>
      </dgm:t>
    </dgm:pt>
    <dgm:pt modelId="{F56AA573-F430-4F70-8158-59E97BFFB14D}" type="parTrans" cxnId="{345B2B5B-ED59-4A22-9BB0-BCBB3D587374}">
      <dgm:prSet/>
      <dgm:spPr/>
      <dgm:t>
        <a:bodyPr/>
        <a:lstStyle/>
        <a:p>
          <a:endParaRPr lang="en-US"/>
        </a:p>
      </dgm:t>
    </dgm:pt>
    <dgm:pt modelId="{BE4C87B0-DDD7-473E-BC98-76106A6BEC2A}" type="sibTrans" cxnId="{345B2B5B-ED59-4A22-9BB0-BCBB3D587374}">
      <dgm:prSet/>
      <dgm:spPr/>
      <dgm:t>
        <a:bodyPr/>
        <a:lstStyle/>
        <a:p>
          <a:endParaRPr lang="en-US"/>
        </a:p>
      </dgm:t>
    </dgm:pt>
    <dgm:pt modelId="{E8E14136-DB68-4971-8A0D-4C394474D546}">
      <dgm:prSet/>
      <dgm:spPr/>
      <dgm:t>
        <a:bodyPr/>
        <a:lstStyle/>
        <a:p>
          <a:r>
            <a:rPr lang="en-US" sz="1700"/>
            <a:t>Proposed Rule</a:t>
          </a:r>
        </a:p>
      </dgm:t>
    </dgm:pt>
    <dgm:pt modelId="{83EA746B-3CAB-42DC-A560-8C6F0C5FCF14}" type="parTrans" cxnId="{A644438D-2FE9-411F-BF1E-34B5EF9CD1DF}">
      <dgm:prSet/>
      <dgm:spPr/>
      <dgm:t>
        <a:bodyPr/>
        <a:lstStyle/>
        <a:p>
          <a:endParaRPr lang="en-US"/>
        </a:p>
      </dgm:t>
    </dgm:pt>
    <dgm:pt modelId="{AE4625AF-D4BC-4E9B-B430-C1A0E9D13181}" type="sibTrans" cxnId="{A644438D-2FE9-411F-BF1E-34B5EF9CD1DF}">
      <dgm:prSet/>
      <dgm:spPr/>
      <dgm:t>
        <a:bodyPr/>
        <a:lstStyle/>
        <a:p>
          <a:endParaRPr lang="en-US"/>
        </a:p>
      </dgm:t>
    </dgm:pt>
    <dgm:pt modelId="{16FF4B80-A5B9-4D9A-945F-C211C59211DB}">
      <dgm:prSet custT="1"/>
      <dgm:spPr/>
      <dgm:t>
        <a:bodyPr/>
        <a:lstStyle/>
        <a:p>
          <a:r>
            <a:rPr lang="en-US" sz="1400" dirty="0"/>
            <a:t>Draft Implementation Guidance</a:t>
          </a:r>
        </a:p>
      </dgm:t>
    </dgm:pt>
    <dgm:pt modelId="{DD68E732-3E7E-42B8-A5CA-D9C3543A6D62}" type="parTrans" cxnId="{E3279C0C-1009-4267-AF62-9876CFA19BD5}">
      <dgm:prSet/>
      <dgm:spPr/>
      <dgm:t>
        <a:bodyPr/>
        <a:lstStyle/>
        <a:p>
          <a:endParaRPr lang="en-US"/>
        </a:p>
      </dgm:t>
    </dgm:pt>
    <dgm:pt modelId="{CEB4A643-B149-4329-9CC3-7905CB9D3436}" type="sibTrans" cxnId="{E3279C0C-1009-4267-AF62-9876CFA19BD5}">
      <dgm:prSet/>
      <dgm:spPr/>
      <dgm:t>
        <a:bodyPr/>
        <a:lstStyle/>
        <a:p>
          <a:endParaRPr lang="en-US"/>
        </a:p>
      </dgm:t>
    </dgm:pt>
    <dgm:pt modelId="{B87E6641-FD3B-4DBF-984C-F6F0FD22CD8B}">
      <dgm:prSet/>
      <dgm:spPr/>
      <dgm:t>
        <a:bodyPr/>
        <a:lstStyle/>
        <a:p>
          <a:pPr>
            <a:defRPr b="1"/>
          </a:pPr>
          <a:r>
            <a:rPr lang="en-US"/>
            <a:t>Aug. 2026</a:t>
          </a:r>
        </a:p>
      </dgm:t>
    </dgm:pt>
    <dgm:pt modelId="{CFAFB297-AAD5-4EEA-A097-EE84EC541A8B}" type="parTrans" cxnId="{0C8738BA-94F7-4BD7-A523-18A9F4695A8C}">
      <dgm:prSet/>
      <dgm:spPr/>
      <dgm:t>
        <a:bodyPr/>
        <a:lstStyle/>
        <a:p>
          <a:endParaRPr lang="en-US"/>
        </a:p>
      </dgm:t>
    </dgm:pt>
    <dgm:pt modelId="{85701E1C-DA7D-4756-9208-6BA006DF2EF7}" type="sibTrans" cxnId="{0C8738BA-94F7-4BD7-A523-18A9F4695A8C}">
      <dgm:prSet/>
      <dgm:spPr/>
      <dgm:t>
        <a:bodyPr/>
        <a:lstStyle/>
        <a:p>
          <a:endParaRPr lang="en-US"/>
        </a:p>
      </dgm:t>
    </dgm:pt>
    <dgm:pt modelId="{255217BB-1924-4F57-A7A6-F302371FC75A}">
      <dgm:prSet/>
      <dgm:spPr/>
      <dgm:t>
        <a:bodyPr/>
        <a:lstStyle/>
        <a:p>
          <a:r>
            <a:rPr lang="en-US" sz="1700"/>
            <a:t>Final Rule</a:t>
          </a:r>
        </a:p>
      </dgm:t>
    </dgm:pt>
    <dgm:pt modelId="{FB33B4C8-EAFB-4BF8-AB49-7DACDE318326}" type="parTrans" cxnId="{5F570126-622A-4831-BA3B-7FFCF24F642E}">
      <dgm:prSet/>
      <dgm:spPr/>
      <dgm:t>
        <a:bodyPr/>
        <a:lstStyle/>
        <a:p>
          <a:endParaRPr lang="en-US"/>
        </a:p>
      </dgm:t>
    </dgm:pt>
    <dgm:pt modelId="{D5E3E591-8399-464A-9950-63D932341886}" type="sibTrans" cxnId="{5F570126-622A-4831-BA3B-7FFCF24F642E}">
      <dgm:prSet/>
      <dgm:spPr/>
      <dgm:t>
        <a:bodyPr/>
        <a:lstStyle/>
        <a:p>
          <a:endParaRPr lang="en-US"/>
        </a:p>
      </dgm:t>
    </dgm:pt>
    <dgm:pt modelId="{70DDC16C-CC29-4F52-8A2D-DDD15243D7EB}">
      <dgm:prSet custT="1"/>
      <dgm:spPr/>
      <dgm:t>
        <a:bodyPr/>
        <a:lstStyle/>
        <a:p>
          <a:r>
            <a:rPr lang="en-US" sz="1400" dirty="0"/>
            <a:t>Final Implementation Guidance</a:t>
          </a:r>
        </a:p>
      </dgm:t>
    </dgm:pt>
    <dgm:pt modelId="{E5912213-32D7-4CAB-B825-D212C0DBE527}" type="parTrans" cxnId="{24F6AC43-E13F-478E-ADA0-2424240A7BDF}">
      <dgm:prSet/>
      <dgm:spPr/>
      <dgm:t>
        <a:bodyPr/>
        <a:lstStyle/>
        <a:p>
          <a:endParaRPr lang="en-US"/>
        </a:p>
      </dgm:t>
    </dgm:pt>
    <dgm:pt modelId="{CB4C94D1-8005-4837-BE7E-B48FDFFFEE7F}" type="sibTrans" cxnId="{24F6AC43-E13F-478E-ADA0-2424240A7BDF}">
      <dgm:prSet/>
      <dgm:spPr/>
      <dgm:t>
        <a:bodyPr/>
        <a:lstStyle/>
        <a:p>
          <a:endParaRPr lang="en-US"/>
        </a:p>
      </dgm:t>
    </dgm:pt>
    <dgm:pt modelId="{3A9A0F94-2D16-494F-8D73-511505D5BE3B}" type="pres">
      <dgm:prSet presAssocID="{FB25BB70-A7AF-478E-946D-1C0555F45C41}" presName="root" presStyleCnt="0">
        <dgm:presLayoutVars>
          <dgm:chMax/>
          <dgm:chPref/>
          <dgm:animLvl val="lvl"/>
        </dgm:presLayoutVars>
      </dgm:prSet>
      <dgm:spPr/>
    </dgm:pt>
    <dgm:pt modelId="{279DB8A4-D946-4791-9A4C-DD07D7BC0203}" type="pres">
      <dgm:prSet presAssocID="{FB25BB70-A7AF-478E-946D-1C0555F45C41}" presName="divider" presStyleLbl="fgAcc1" presStyleIdx="0" presStyleCnt="1"/>
      <dgm:spPr/>
    </dgm:pt>
    <dgm:pt modelId="{A097A693-130B-4CDC-8137-2BBEC23350D6}" type="pres">
      <dgm:prSet presAssocID="{FB25BB70-A7AF-478E-946D-1C0555F45C41}" presName="nodes" presStyleCnt="0">
        <dgm:presLayoutVars>
          <dgm:chMax/>
          <dgm:chPref/>
          <dgm:animLvl val="lvl"/>
        </dgm:presLayoutVars>
      </dgm:prSet>
      <dgm:spPr/>
    </dgm:pt>
    <dgm:pt modelId="{5F338048-EC0A-40F3-9288-B0FB92139B2F}" type="pres">
      <dgm:prSet presAssocID="{714F3D2A-C12B-4805-B674-72500FBDD3B7}" presName="composite" presStyleCnt="0"/>
      <dgm:spPr/>
    </dgm:pt>
    <dgm:pt modelId="{9D190CC7-753D-4C7A-87A9-876410BA139E}" type="pres">
      <dgm:prSet presAssocID="{714F3D2A-C12B-4805-B674-72500FBDD3B7}" presName="L1TextContainer" presStyleLbl="alignNode1" presStyleIdx="0" presStyleCnt="5">
        <dgm:presLayoutVars>
          <dgm:chMax val="1"/>
          <dgm:chPref val="1"/>
          <dgm:bulletEnabled val="1"/>
        </dgm:presLayoutVars>
      </dgm:prSet>
      <dgm:spPr/>
    </dgm:pt>
    <dgm:pt modelId="{E15D37A3-175D-4317-B751-494A2A39B9EE}" type="pres">
      <dgm:prSet presAssocID="{714F3D2A-C12B-4805-B674-72500FBDD3B7}" presName="L2TextContainerWrapper" presStyleCnt="0">
        <dgm:presLayoutVars>
          <dgm:bulletEnabled val="1"/>
        </dgm:presLayoutVars>
      </dgm:prSet>
      <dgm:spPr/>
    </dgm:pt>
    <dgm:pt modelId="{36D2D29B-3E0B-4275-9387-394F8CD5029C}" type="pres">
      <dgm:prSet presAssocID="{714F3D2A-C12B-4805-B674-72500FBDD3B7}" presName="L2TextContainer" presStyleLbl="bgAccFollowNode1" presStyleIdx="0" presStyleCnt="5"/>
      <dgm:spPr/>
    </dgm:pt>
    <dgm:pt modelId="{A2DDB778-30B1-4C59-815D-3AB2C451E777}" type="pres">
      <dgm:prSet presAssocID="{714F3D2A-C12B-4805-B674-72500FBDD3B7}" presName="FlexibleEmptyPlaceHolder" presStyleCnt="0"/>
      <dgm:spPr/>
    </dgm:pt>
    <dgm:pt modelId="{CA5D8D72-D48F-49B8-A46C-174C86D50787}" type="pres">
      <dgm:prSet presAssocID="{714F3D2A-C12B-4805-B674-72500FBDD3B7}" presName="ConnectLine" presStyleLbl="sibTrans1D1" presStyleIdx="0" presStyleCnt="5"/>
      <dgm:spPr/>
    </dgm:pt>
    <dgm:pt modelId="{E2DD96B1-A95D-4525-AC37-AFF6B0565BB9}" type="pres">
      <dgm:prSet presAssocID="{714F3D2A-C12B-4805-B674-72500FBDD3B7}" presName="ConnectorPoint" presStyleLbl="node1" presStyleIdx="0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3F9039E5-8CFC-4F1B-9DBC-A2CF747DBACE}" type="pres">
      <dgm:prSet presAssocID="{714F3D2A-C12B-4805-B674-72500FBDD3B7}" presName="EmptyPlaceHolder" presStyleCnt="0"/>
      <dgm:spPr/>
    </dgm:pt>
    <dgm:pt modelId="{FD4450E1-2716-411E-A848-98632DDC59F2}" type="pres">
      <dgm:prSet presAssocID="{75B14C54-BF80-4E46-97F6-0A581D410043}" presName="spaceBetweenRectangles" presStyleCnt="0"/>
      <dgm:spPr/>
    </dgm:pt>
    <dgm:pt modelId="{E88D138C-79FC-4E36-896E-A4417F5FB941}" type="pres">
      <dgm:prSet presAssocID="{9A85531E-41B7-4401-8FC7-4FEC6D7A0CC9}" presName="composite" presStyleCnt="0"/>
      <dgm:spPr/>
    </dgm:pt>
    <dgm:pt modelId="{51FBA993-7CAB-4756-9C0F-D61AC0AE193E}" type="pres">
      <dgm:prSet presAssocID="{9A85531E-41B7-4401-8FC7-4FEC6D7A0CC9}" presName="L1TextContainer" presStyleLbl="alignNode1" presStyleIdx="1" presStyleCnt="5">
        <dgm:presLayoutVars>
          <dgm:chMax val="1"/>
          <dgm:chPref val="1"/>
          <dgm:bulletEnabled val="1"/>
        </dgm:presLayoutVars>
      </dgm:prSet>
      <dgm:spPr/>
    </dgm:pt>
    <dgm:pt modelId="{E200D142-3F42-44B2-B7D8-0D1462F70BAA}" type="pres">
      <dgm:prSet presAssocID="{9A85531E-41B7-4401-8FC7-4FEC6D7A0CC9}" presName="L2TextContainerWrapper" presStyleCnt="0">
        <dgm:presLayoutVars>
          <dgm:bulletEnabled val="1"/>
        </dgm:presLayoutVars>
      </dgm:prSet>
      <dgm:spPr/>
    </dgm:pt>
    <dgm:pt modelId="{DA0AEFE9-D401-4319-BCD5-139B6FAB4A7E}" type="pres">
      <dgm:prSet presAssocID="{9A85531E-41B7-4401-8FC7-4FEC6D7A0CC9}" presName="L2TextContainer" presStyleLbl="bgAccFollowNode1" presStyleIdx="1" presStyleCnt="5"/>
      <dgm:spPr/>
    </dgm:pt>
    <dgm:pt modelId="{2113AA4F-0D63-4A32-9ABE-87A97BBBD6E9}" type="pres">
      <dgm:prSet presAssocID="{9A85531E-41B7-4401-8FC7-4FEC6D7A0CC9}" presName="FlexibleEmptyPlaceHolder" presStyleCnt="0"/>
      <dgm:spPr/>
    </dgm:pt>
    <dgm:pt modelId="{9ADFC999-00A9-4826-9FED-910DCA99FA55}" type="pres">
      <dgm:prSet presAssocID="{9A85531E-41B7-4401-8FC7-4FEC6D7A0CC9}" presName="ConnectLine" presStyleLbl="sibTrans1D1" presStyleIdx="1" presStyleCnt="5"/>
      <dgm:spPr/>
    </dgm:pt>
    <dgm:pt modelId="{15B650C0-750F-487B-9227-36C8081AE379}" type="pres">
      <dgm:prSet presAssocID="{9A85531E-41B7-4401-8FC7-4FEC6D7A0CC9}" presName="ConnectorPoint" presStyleLbl="node1" presStyleIdx="1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710EA125-DD27-4FC1-9194-2CBEC06E1736}" type="pres">
      <dgm:prSet presAssocID="{9A85531E-41B7-4401-8FC7-4FEC6D7A0CC9}" presName="EmptyPlaceHolder" presStyleCnt="0"/>
      <dgm:spPr/>
    </dgm:pt>
    <dgm:pt modelId="{3FB712AC-88CA-4FFA-A3B5-44ECE79D1C11}" type="pres">
      <dgm:prSet presAssocID="{B48CEBDC-6AA6-40A3-BDA8-F5D665F14769}" presName="spaceBetweenRectangles" presStyleCnt="0"/>
      <dgm:spPr/>
    </dgm:pt>
    <dgm:pt modelId="{3B5E313B-FF07-4F51-AE7A-E664B950B8D4}" type="pres">
      <dgm:prSet presAssocID="{A3667107-36B6-4051-9CB7-31FEBA1044CC}" presName="composite" presStyleCnt="0"/>
      <dgm:spPr/>
    </dgm:pt>
    <dgm:pt modelId="{CF7E9A89-0E9E-41C6-B8E8-29AEDA04ED0A}" type="pres">
      <dgm:prSet presAssocID="{A3667107-36B6-4051-9CB7-31FEBA1044CC}" presName="L1TextContainer" presStyleLbl="alignNode1" presStyleIdx="2" presStyleCnt="5">
        <dgm:presLayoutVars>
          <dgm:chMax val="1"/>
          <dgm:chPref val="1"/>
          <dgm:bulletEnabled val="1"/>
        </dgm:presLayoutVars>
      </dgm:prSet>
      <dgm:spPr/>
    </dgm:pt>
    <dgm:pt modelId="{24779488-CC03-4C5F-A0AA-F5AAC7042F44}" type="pres">
      <dgm:prSet presAssocID="{A3667107-36B6-4051-9CB7-31FEBA1044CC}" presName="L2TextContainerWrapper" presStyleCnt="0">
        <dgm:presLayoutVars>
          <dgm:bulletEnabled val="1"/>
        </dgm:presLayoutVars>
      </dgm:prSet>
      <dgm:spPr/>
    </dgm:pt>
    <dgm:pt modelId="{41E5F0BC-EC0F-49E6-A4B6-7EFCF15D430B}" type="pres">
      <dgm:prSet presAssocID="{A3667107-36B6-4051-9CB7-31FEBA1044CC}" presName="L2TextContainer" presStyleLbl="bgAccFollowNode1" presStyleIdx="2" presStyleCnt="5"/>
      <dgm:spPr/>
    </dgm:pt>
    <dgm:pt modelId="{D255506C-44D4-4734-BFC5-C9F7D1DE361F}" type="pres">
      <dgm:prSet presAssocID="{A3667107-36B6-4051-9CB7-31FEBA1044CC}" presName="FlexibleEmptyPlaceHolder" presStyleCnt="0"/>
      <dgm:spPr/>
    </dgm:pt>
    <dgm:pt modelId="{6F5036B6-16F3-414C-88DA-3B6A662B7883}" type="pres">
      <dgm:prSet presAssocID="{A3667107-36B6-4051-9CB7-31FEBA1044CC}" presName="ConnectLine" presStyleLbl="sibTrans1D1" presStyleIdx="2" presStyleCnt="5"/>
      <dgm:spPr/>
    </dgm:pt>
    <dgm:pt modelId="{D85C55CC-3DDA-46CB-9E7E-204B9BC94698}" type="pres">
      <dgm:prSet presAssocID="{A3667107-36B6-4051-9CB7-31FEBA1044CC}" presName="ConnectorPoint" presStyleLbl="node1" presStyleIdx="2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7376163F-4B80-46BB-90F7-D25D7401B2C4}" type="pres">
      <dgm:prSet presAssocID="{A3667107-36B6-4051-9CB7-31FEBA1044CC}" presName="EmptyPlaceHolder" presStyleCnt="0"/>
      <dgm:spPr/>
    </dgm:pt>
    <dgm:pt modelId="{782A7573-E825-4191-B40C-F1C72FEDC502}" type="pres">
      <dgm:prSet presAssocID="{710FBEEA-A1F6-4C95-8FC1-DE30DBC9182C}" presName="spaceBetweenRectangles" presStyleCnt="0"/>
      <dgm:spPr/>
    </dgm:pt>
    <dgm:pt modelId="{E8AF885D-0376-44DC-99AC-FE1145581F1F}" type="pres">
      <dgm:prSet presAssocID="{55D1C7D9-0A01-44AE-B403-38215E2103DC}" presName="composite" presStyleCnt="0"/>
      <dgm:spPr/>
    </dgm:pt>
    <dgm:pt modelId="{32690FC0-C439-4424-87C2-3598905DFE9D}" type="pres">
      <dgm:prSet presAssocID="{55D1C7D9-0A01-44AE-B403-38215E2103DC}" presName="L1TextContainer" presStyleLbl="alignNode1" presStyleIdx="3" presStyleCnt="5">
        <dgm:presLayoutVars>
          <dgm:chMax val="1"/>
          <dgm:chPref val="1"/>
          <dgm:bulletEnabled val="1"/>
        </dgm:presLayoutVars>
      </dgm:prSet>
      <dgm:spPr/>
    </dgm:pt>
    <dgm:pt modelId="{A2E11071-673D-406C-8E9E-24321E67A87F}" type="pres">
      <dgm:prSet presAssocID="{55D1C7D9-0A01-44AE-B403-38215E2103DC}" presName="L2TextContainerWrapper" presStyleCnt="0">
        <dgm:presLayoutVars>
          <dgm:bulletEnabled val="1"/>
        </dgm:presLayoutVars>
      </dgm:prSet>
      <dgm:spPr/>
    </dgm:pt>
    <dgm:pt modelId="{21FAE36C-93ED-4D44-BC4A-F1005B70AED5}" type="pres">
      <dgm:prSet presAssocID="{55D1C7D9-0A01-44AE-B403-38215E2103DC}" presName="L2TextContainer" presStyleLbl="bgAccFollowNode1" presStyleIdx="3" presStyleCnt="5"/>
      <dgm:spPr/>
    </dgm:pt>
    <dgm:pt modelId="{28A9F462-4FD9-4FA3-B110-B91057655B5C}" type="pres">
      <dgm:prSet presAssocID="{55D1C7D9-0A01-44AE-B403-38215E2103DC}" presName="FlexibleEmptyPlaceHolder" presStyleCnt="0"/>
      <dgm:spPr/>
    </dgm:pt>
    <dgm:pt modelId="{91223E00-6E7B-466B-A5F6-FAC67DBB274F}" type="pres">
      <dgm:prSet presAssocID="{55D1C7D9-0A01-44AE-B403-38215E2103DC}" presName="ConnectLine" presStyleLbl="sibTrans1D1" presStyleIdx="3" presStyleCnt="5"/>
      <dgm:spPr/>
    </dgm:pt>
    <dgm:pt modelId="{608E012F-E809-4A58-8206-055EED3B3CD1}" type="pres">
      <dgm:prSet presAssocID="{55D1C7D9-0A01-44AE-B403-38215E2103DC}" presName="ConnectorPoint" presStyleLbl="node1" presStyleIdx="3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A1FB944F-EE76-42A5-9624-20DA14AAEF70}" type="pres">
      <dgm:prSet presAssocID="{55D1C7D9-0A01-44AE-B403-38215E2103DC}" presName="EmptyPlaceHolder" presStyleCnt="0"/>
      <dgm:spPr/>
    </dgm:pt>
    <dgm:pt modelId="{74685FE9-B59B-44BA-96BC-F2AB5E4F3436}" type="pres">
      <dgm:prSet presAssocID="{BE4C87B0-DDD7-473E-BC98-76106A6BEC2A}" presName="spaceBetweenRectangles" presStyleCnt="0"/>
      <dgm:spPr/>
    </dgm:pt>
    <dgm:pt modelId="{BE20F982-A3D7-4E92-9CB1-9AB99BEE261C}" type="pres">
      <dgm:prSet presAssocID="{B87E6641-FD3B-4DBF-984C-F6F0FD22CD8B}" presName="composite" presStyleCnt="0"/>
      <dgm:spPr/>
    </dgm:pt>
    <dgm:pt modelId="{FDF251CA-61C0-4E44-8F51-10FA9EAA3692}" type="pres">
      <dgm:prSet presAssocID="{B87E6641-FD3B-4DBF-984C-F6F0FD22CD8B}" presName="L1TextContainer" presStyleLbl="alignNode1" presStyleIdx="4" presStyleCnt="5">
        <dgm:presLayoutVars>
          <dgm:chMax val="1"/>
          <dgm:chPref val="1"/>
          <dgm:bulletEnabled val="1"/>
        </dgm:presLayoutVars>
      </dgm:prSet>
      <dgm:spPr/>
    </dgm:pt>
    <dgm:pt modelId="{2F5922C9-0891-4583-9D84-CC0CD894A162}" type="pres">
      <dgm:prSet presAssocID="{B87E6641-FD3B-4DBF-984C-F6F0FD22CD8B}" presName="L2TextContainerWrapper" presStyleCnt="0">
        <dgm:presLayoutVars>
          <dgm:bulletEnabled val="1"/>
        </dgm:presLayoutVars>
      </dgm:prSet>
      <dgm:spPr/>
    </dgm:pt>
    <dgm:pt modelId="{7D083A41-3A62-44BA-AC11-E3FFDA128693}" type="pres">
      <dgm:prSet presAssocID="{B87E6641-FD3B-4DBF-984C-F6F0FD22CD8B}" presName="L2TextContainer" presStyleLbl="bgAccFollowNode1" presStyleIdx="4" presStyleCnt="5"/>
      <dgm:spPr/>
    </dgm:pt>
    <dgm:pt modelId="{980FED6D-8D51-4976-BDCD-F136ABFE0646}" type="pres">
      <dgm:prSet presAssocID="{B87E6641-FD3B-4DBF-984C-F6F0FD22CD8B}" presName="FlexibleEmptyPlaceHolder" presStyleCnt="0"/>
      <dgm:spPr/>
    </dgm:pt>
    <dgm:pt modelId="{BAE868E8-1FB2-4914-93E1-E2A4FAEBF54A}" type="pres">
      <dgm:prSet presAssocID="{B87E6641-FD3B-4DBF-984C-F6F0FD22CD8B}" presName="ConnectLine" presStyleLbl="sibTrans1D1" presStyleIdx="4" presStyleCnt="5"/>
      <dgm:spPr/>
    </dgm:pt>
    <dgm:pt modelId="{D6D31FC1-98DF-4066-8543-E6E340C9DFBA}" type="pres">
      <dgm:prSet presAssocID="{B87E6641-FD3B-4DBF-984C-F6F0FD22CD8B}" presName="ConnectorPoint" presStyleLbl="node1" presStyleIdx="4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C1E93D58-B335-44EB-AD5F-AD14DBAD8802}" type="pres">
      <dgm:prSet presAssocID="{B87E6641-FD3B-4DBF-984C-F6F0FD22CD8B}" presName="EmptyPlaceHolder" presStyleCnt="0"/>
      <dgm:spPr/>
    </dgm:pt>
  </dgm:ptLst>
  <dgm:cxnLst>
    <dgm:cxn modelId="{0D728701-4665-49A8-A816-BFA5DA448563}" type="presOf" srcId="{F19F5D64-1BFB-45C5-B22E-78D0482B7E5B}" destId="{41E5F0BC-EC0F-49E6-A4B6-7EFCF15D430B}" srcOrd="0" destOrd="0" presId="urn:microsoft.com/office/officeart/2017/3/layout/HorizontalLabelsTimeline"/>
    <dgm:cxn modelId="{11178D0B-47FB-44E8-BB33-BEB61C51DACD}" type="presOf" srcId="{9A85531E-41B7-4401-8FC7-4FEC6D7A0CC9}" destId="{51FBA993-7CAB-4756-9C0F-D61AC0AE193E}" srcOrd="0" destOrd="0" presId="urn:microsoft.com/office/officeart/2017/3/layout/HorizontalLabelsTimeline"/>
    <dgm:cxn modelId="{E3279C0C-1009-4267-AF62-9876CFA19BD5}" srcId="{55D1C7D9-0A01-44AE-B403-38215E2103DC}" destId="{16FF4B80-A5B9-4D9A-945F-C211C59211DB}" srcOrd="1" destOrd="0" parTransId="{DD68E732-3E7E-42B8-A5CA-D9C3543A6D62}" sibTransId="{CEB4A643-B149-4329-9CC3-7905CB9D3436}"/>
    <dgm:cxn modelId="{EDAEBD1A-84AE-4100-AC5D-89D06E5BCF6F}" srcId="{9A85531E-41B7-4401-8FC7-4FEC6D7A0CC9}" destId="{B4ACDABD-D5CF-404F-8BD3-D08C629166C1}" srcOrd="0" destOrd="0" parTransId="{33A4A79B-633F-4FC9-A34B-933FFF998082}" sibTransId="{F67D8649-EEDD-4B22-A41E-461D84D878D3}"/>
    <dgm:cxn modelId="{5F570126-622A-4831-BA3B-7FFCF24F642E}" srcId="{B87E6641-FD3B-4DBF-984C-F6F0FD22CD8B}" destId="{255217BB-1924-4F57-A7A6-F302371FC75A}" srcOrd="0" destOrd="0" parTransId="{FB33B4C8-EAFB-4BF8-AB49-7DACDE318326}" sibTransId="{D5E3E591-8399-464A-9950-63D932341886}"/>
    <dgm:cxn modelId="{A0A7022A-A864-43EB-A3BF-CA4EDFF55ECF}" type="presOf" srcId="{E8E14136-DB68-4971-8A0D-4C394474D546}" destId="{21FAE36C-93ED-4D44-BC4A-F1005B70AED5}" srcOrd="0" destOrd="0" presId="urn:microsoft.com/office/officeart/2017/3/layout/HorizontalLabelsTimeline"/>
    <dgm:cxn modelId="{39A0F52B-DBCA-40B5-A80D-95E8C218AB4E}" type="presOf" srcId="{714F3D2A-C12B-4805-B674-72500FBDD3B7}" destId="{9D190CC7-753D-4C7A-87A9-876410BA139E}" srcOrd="0" destOrd="0" presId="urn:microsoft.com/office/officeart/2017/3/layout/HorizontalLabelsTimeline"/>
    <dgm:cxn modelId="{345B2B5B-ED59-4A22-9BB0-BCBB3D587374}" srcId="{FB25BB70-A7AF-478E-946D-1C0555F45C41}" destId="{55D1C7D9-0A01-44AE-B403-38215E2103DC}" srcOrd="3" destOrd="0" parTransId="{F56AA573-F430-4F70-8158-59E97BFFB14D}" sibTransId="{BE4C87B0-DDD7-473E-BC98-76106A6BEC2A}"/>
    <dgm:cxn modelId="{24F6AC43-E13F-478E-ADA0-2424240A7BDF}" srcId="{B87E6641-FD3B-4DBF-984C-F6F0FD22CD8B}" destId="{70DDC16C-CC29-4F52-8A2D-DDD15243D7EB}" srcOrd="1" destOrd="0" parTransId="{E5912213-32D7-4CAB-B825-D212C0DBE527}" sibTransId="{CB4C94D1-8005-4837-BE7E-B48FDFFFEE7F}"/>
    <dgm:cxn modelId="{AC6F2649-D425-4768-9EC7-DF03A01E8594}" srcId="{FB25BB70-A7AF-478E-946D-1C0555F45C41}" destId="{9A85531E-41B7-4401-8FC7-4FEC6D7A0CC9}" srcOrd="1" destOrd="0" parTransId="{5F4718EE-1827-45B5-89D4-C0BF3C9C9D49}" sibTransId="{B48CEBDC-6AA6-40A3-BDA8-F5D665F14769}"/>
    <dgm:cxn modelId="{7CE5814A-B517-42FB-A06A-97B03C70F7CD}" type="presOf" srcId="{B87E6641-FD3B-4DBF-984C-F6F0FD22CD8B}" destId="{FDF251CA-61C0-4E44-8F51-10FA9EAA3692}" srcOrd="0" destOrd="0" presId="urn:microsoft.com/office/officeart/2017/3/layout/HorizontalLabelsTimeline"/>
    <dgm:cxn modelId="{6F0F416B-12EC-45D8-83AA-0D92D13EDA3D}" type="presOf" srcId="{70DDC16C-CC29-4F52-8A2D-DDD15243D7EB}" destId="{7D083A41-3A62-44BA-AC11-E3FFDA128693}" srcOrd="0" destOrd="1" presId="urn:microsoft.com/office/officeart/2017/3/layout/HorizontalLabelsTimeline"/>
    <dgm:cxn modelId="{3B87AC58-942E-4D59-9C33-4E56A9004FDB}" type="presOf" srcId="{A3667107-36B6-4051-9CB7-31FEBA1044CC}" destId="{CF7E9A89-0E9E-41C6-B8E8-29AEDA04ED0A}" srcOrd="0" destOrd="0" presId="urn:microsoft.com/office/officeart/2017/3/layout/HorizontalLabelsTimeline"/>
    <dgm:cxn modelId="{71574C87-5544-490E-9862-F9E09E9B6B47}" type="presOf" srcId="{FB25BB70-A7AF-478E-946D-1C0555F45C41}" destId="{3A9A0F94-2D16-494F-8D73-511505D5BE3B}" srcOrd="0" destOrd="0" presId="urn:microsoft.com/office/officeart/2017/3/layout/HorizontalLabelsTimeline"/>
    <dgm:cxn modelId="{A644438D-2FE9-411F-BF1E-34B5EF9CD1DF}" srcId="{55D1C7D9-0A01-44AE-B403-38215E2103DC}" destId="{E8E14136-DB68-4971-8A0D-4C394474D546}" srcOrd="0" destOrd="0" parTransId="{83EA746B-3CAB-42DC-A560-8C6F0C5FCF14}" sibTransId="{AE4625AF-D4BC-4E9B-B430-C1A0E9D13181}"/>
    <dgm:cxn modelId="{C5DCD68F-5C0A-4749-89D4-6538FD2B2BA8}" type="presOf" srcId="{C66F931E-F808-4389-AD80-1F2B50EC85A0}" destId="{36D2D29B-3E0B-4275-9387-394F8CD5029C}" srcOrd="0" destOrd="0" presId="urn:microsoft.com/office/officeart/2017/3/layout/HorizontalLabelsTimeline"/>
    <dgm:cxn modelId="{6E0B0E9D-68F1-45D3-82BB-AA3A0320EC8B}" type="presOf" srcId="{B4ACDABD-D5CF-404F-8BD3-D08C629166C1}" destId="{DA0AEFE9-D401-4319-BCD5-139B6FAB4A7E}" srcOrd="0" destOrd="0" presId="urn:microsoft.com/office/officeart/2017/3/layout/HorizontalLabelsTimeline"/>
    <dgm:cxn modelId="{9B850BB2-42A8-47DF-9388-E569B9774AC7}" srcId="{A3667107-36B6-4051-9CB7-31FEBA1044CC}" destId="{F19F5D64-1BFB-45C5-B22E-78D0482B7E5B}" srcOrd="0" destOrd="0" parTransId="{603B9835-A401-47DF-B900-BD3AF7D779E3}" sibTransId="{EB0358D6-5B22-4F24-A923-9D90BB3C8005}"/>
    <dgm:cxn modelId="{0C8738BA-94F7-4BD7-A523-18A9F4695A8C}" srcId="{FB25BB70-A7AF-478E-946D-1C0555F45C41}" destId="{B87E6641-FD3B-4DBF-984C-F6F0FD22CD8B}" srcOrd="4" destOrd="0" parTransId="{CFAFB297-AAD5-4EEA-A097-EE84EC541A8B}" sibTransId="{85701E1C-DA7D-4756-9208-6BA006DF2EF7}"/>
    <dgm:cxn modelId="{FA7060BE-A218-4736-8C94-622F7015E4D5}" srcId="{714F3D2A-C12B-4805-B674-72500FBDD3B7}" destId="{C66F931E-F808-4389-AD80-1F2B50EC85A0}" srcOrd="0" destOrd="0" parTransId="{6AF282DE-FB2F-44D7-89C6-E8547F11EA87}" sibTransId="{34EF39CF-2CB2-4676-A95A-984A1DF07463}"/>
    <dgm:cxn modelId="{C8E2C2BF-E06B-4B18-8713-778A028159BC}" type="presOf" srcId="{16FF4B80-A5B9-4D9A-945F-C211C59211DB}" destId="{21FAE36C-93ED-4D44-BC4A-F1005B70AED5}" srcOrd="0" destOrd="1" presId="urn:microsoft.com/office/officeart/2017/3/layout/HorizontalLabelsTimeline"/>
    <dgm:cxn modelId="{6C05EAC0-FB74-4252-836B-7CB9B5EB4036}" type="presOf" srcId="{55D1C7D9-0A01-44AE-B403-38215E2103DC}" destId="{32690FC0-C439-4424-87C2-3598905DFE9D}" srcOrd="0" destOrd="0" presId="urn:microsoft.com/office/officeart/2017/3/layout/HorizontalLabelsTimeline"/>
    <dgm:cxn modelId="{8381E2CC-E7FB-491E-852D-811A67DDD08F}" srcId="{FB25BB70-A7AF-478E-946D-1C0555F45C41}" destId="{A3667107-36B6-4051-9CB7-31FEBA1044CC}" srcOrd="2" destOrd="0" parTransId="{DBC2E0C9-BE0A-4CB4-9308-5B36D1338DCF}" sibTransId="{710FBEEA-A1F6-4C95-8FC1-DE30DBC9182C}"/>
    <dgm:cxn modelId="{6F4D40DB-BE68-4F37-A2F2-28577D3F146B}" type="presOf" srcId="{255217BB-1924-4F57-A7A6-F302371FC75A}" destId="{7D083A41-3A62-44BA-AC11-E3FFDA128693}" srcOrd="0" destOrd="0" presId="urn:microsoft.com/office/officeart/2017/3/layout/HorizontalLabelsTimeline"/>
    <dgm:cxn modelId="{901E38F5-ADB1-4AF6-B4F8-B45C295DE1AE}" srcId="{FB25BB70-A7AF-478E-946D-1C0555F45C41}" destId="{714F3D2A-C12B-4805-B674-72500FBDD3B7}" srcOrd="0" destOrd="0" parTransId="{B3A63383-F461-4015-A46B-1BFC56680847}" sibTransId="{75B14C54-BF80-4E46-97F6-0A581D410043}"/>
    <dgm:cxn modelId="{F1FC8108-3DD9-4682-B57F-1AA1FD51C41E}" type="presParOf" srcId="{3A9A0F94-2D16-494F-8D73-511505D5BE3B}" destId="{279DB8A4-D946-4791-9A4C-DD07D7BC0203}" srcOrd="0" destOrd="0" presId="urn:microsoft.com/office/officeart/2017/3/layout/HorizontalLabelsTimeline"/>
    <dgm:cxn modelId="{77CC6E2F-179F-4CD4-9CC4-E8FE69D995BB}" type="presParOf" srcId="{3A9A0F94-2D16-494F-8D73-511505D5BE3B}" destId="{A097A693-130B-4CDC-8137-2BBEC23350D6}" srcOrd="1" destOrd="0" presId="urn:microsoft.com/office/officeart/2017/3/layout/HorizontalLabelsTimeline"/>
    <dgm:cxn modelId="{AD6EB253-C4A1-4D29-B782-1A3174B74AFF}" type="presParOf" srcId="{A097A693-130B-4CDC-8137-2BBEC23350D6}" destId="{5F338048-EC0A-40F3-9288-B0FB92139B2F}" srcOrd="0" destOrd="0" presId="urn:microsoft.com/office/officeart/2017/3/layout/HorizontalLabelsTimeline"/>
    <dgm:cxn modelId="{FD1F5C96-EEEC-4E9B-B272-30382682D152}" type="presParOf" srcId="{5F338048-EC0A-40F3-9288-B0FB92139B2F}" destId="{9D190CC7-753D-4C7A-87A9-876410BA139E}" srcOrd="0" destOrd="0" presId="urn:microsoft.com/office/officeart/2017/3/layout/HorizontalLabelsTimeline"/>
    <dgm:cxn modelId="{CC01D59A-B2DF-4769-9A61-7D247AA806F6}" type="presParOf" srcId="{5F338048-EC0A-40F3-9288-B0FB92139B2F}" destId="{E15D37A3-175D-4317-B751-494A2A39B9EE}" srcOrd="1" destOrd="0" presId="urn:microsoft.com/office/officeart/2017/3/layout/HorizontalLabelsTimeline"/>
    <dgm:cxn modelId="{9E48423F-9C40-4433-8F47-7AEAB76D80AF}" type="presParOf" srcId="{E15D37A3-175D-4317-B751-494A2A39B9EE}" destId="{36D2D29B-3E0B-4275-9387-394F8CD5029C}" srcOrd="0" destOrd="0" presId="urn:microsoft.com/office/officeart/2017/3/layout/HorizontalLabelsTimeline"/>
    <dgm:cxn modelId="{C0F38F8C-9F44-4179-8568-51C06C686019}" type="presParOf" srcId="{E15D37A3-175D-4317-B751-494A2A39B9EE}" destId="{A2DDB778-30B1-4C59-815D-3AB2C451E777}" srcOrd="1" destOrd="0" presId="urn:microsoft.com/office/officeart/2017/3/layout/HorizontalLabelsTimeline"/>
    <dgm:cxn modelId="{5C222709-8359-483B-826A-A607A962F952}" type="presParOf" srcId="{5F338048-EC0A-40F3-9288-B0FB92139B2F}" destId="{CA5D8D72-D48F-49B8-A46C-174C86D50787}" srcOrd="2" destOrd="0" presId="urn:microsoft.com/office/officeart/2017/3/layout/HorizontalLabelsTimeline"/>
    <dgm:cxn modelId="{590035B8-1699-45F0-8ED2-B7C496DED65A}" type="presParOf" srcId="{5F338048-EC0A-40F3-9288-B0FB92139B2F}" destId="{E2DD96B1-A95D-4525-AC37-AFF6B0565BB9}" srcOrd="3" destOrd="0" presId="urn:microsoft.com/office/officeart/2017/3/layout/HorizontalLabelsTimeline"/>
    <dgm:cxn modelId="{46663997-64BF-4694-ACBE-F6DDAA02948F}" type="presParOf" srcId="{5F338048-EC0A-40F3-9288-B0FB92139B2F}" destId="{3F9039E5-8CFC-4F1B-9DBC-A2CF747DBACE}" srcOrd="4" destOrd="0" presId="urn:microsoft.com/office/officeart/2017/3/layout/HorizontalLabelsTimeline"/>
    <dgm:cxn modelId="{DB31BF38-B9E7-41A1-A4CF-424B0A96F8AD}" type="presParOf" srcId="{A097A693-130B-4CDC-8137-2BBEC23350D6}" destId="{FD4450E1-2716-411E-A848-98632DDC59F2}" srcOrd="1" destOrd="0" presId="urn:microsoft.com/office/officeart/2017/3/layout/HorizontalLabelsTimeline"/>
    <dgm:cxn modelId="{61D64E03-9FB2-4524-A8C6-363F03C88E73}" type="presParOf" srcId="{A097A693-130B-4CDC-8137-2BBEC23350D6}" destId="{E88D138C-79FC-4E36-896E-A4417F5FB941}" srcOrd="2" destOrd="0" presId="urn:microsoft.com/office/officeart/2017/3/layout/HorizontalLabelsTimeline"/>
    <dgm:cxn modelId="{35880D54-3F08-460E-9B96-4BBCE1BCE780}" type="presParOf" srcId="{E88D138C-79FC-4E36-896E-A4417F5FB941}" destId="{51FBA993-7CAB-4756-9C0F-D61AC0AE193E}" srcOrd="0" destOrd="0" presId="urn:microsoft.com/office/officeart/2017/3/layout/HorizontalLabelsTimeline"/>
    <dgm:cxn modelId="{D0BE0ABE-FD3B-4844-8291-E4010AEC846E}" type="presParOf" srcId="{E88D138C-79FC-4E36-896E-A4417F5FB941}" destId="{E200D142-3F42-44B2-B7D8-0D1462F70BAA}" srcOrd="1" destOrd="0" presId="urn:microsoft.com/office/officeart/2017/3/layout/HorizontalLabelsTimeline"/>
    <dgm:cxn modelId="{53DE2E43-BFAD-4BAC-AFFD-202C3695D121}" type="presParOf" srcId="{E200D142-3F42-44B2-B7D8-0D1462F70BAA}" destId="{DA0AEFE9-D401-4319-BCD5-139B6FAB4A7E}" srcOrd="0" destOrd="0" presId="urn:microsoft.com/office/officeart/2017/3/layout/HorizontalLabelsTimeline"/>
    <dgm:cxn modelId="{7AE78B65-13CE-4B77-9408-0C3AAE80CB7E}" type="presParOf" srcId="{E200D142-3F42-44B2-B7D8-0D1462F70BAA}" destId="{2113AA4F-0D63-4A32-9ABE-87A97BBBD6E9}" srcOrd="1" destOrd="0" presId="urn:microsoft.com/office/officeart/2017/3/layout/HorizontalLabelsTimeline"/>
    <dgm:cxn modelId="{8A8069E4-DB66-4C78-86B1-E559B8F47F5F}" type="presParOf" srcId="{E88D138C-79FC-4E36-896E-A4417F5FB941}" destId="{9ADFC999-00A9-4826-9FED-910DCA99FA55}" srcOrd="2" destOrd="0" presId="urn:microsoft.com/office/officeart/2017/3/layout/HorizontalLabelsTimeline"/>
    <dgm:cxn modelId="{7E381335-CCA9-4560-8D4E-5671C3FC363B}" type="presParOf" srcId="{E88D138C-79FC-4E36-896E-A4417F5FB941}" destId="{15B650C0-750F-487B-9227-36C8081AE379}" srcOrd="3" destOrd="0" presId="urn:microsoft.com/office/officeart/2017/3/layout/HorizontalLabelsTimeline"/>
    <dgm:cxn modelId="{0904D60F-E9D6-4885-AE48-0271A8D48BF1}" type="presParOf" srcId="{E88D138C-79FC-4E36-896E-A4417F5FB941}" destId="{710EA125-DD27-4FC1-9194-2CBEC06E1736}" srcOrd="4" destOrd="0" presId="urn:microsoft.com/office/officeart/2017/3/layout/HorizontalLabelsTimeline"/>
    <dgm:cxn modelId="{BBE47E9D-BBC7-4E64-8C2D-E89EED98FBD5}" type="presParOf" srcId="{A097A693-130B-4CDC-8137-2BBEC23350D6}" destId="{3FB712AC-88CA-4FFA-A3B5-44ECE79D1C11}" srcOrd="3" destOrd="0" presId="urn:microsoft.com/office/officeart/2017/3/layout/HorizontalLabelsTimeline"/>
    <dgm:cxn modelId="{8B6BF93C-6877-4154-982D-CF593A822032}" type="presParOf" srcId="{A097A693-130B-4CDC-8137-2BBEC23350D6}" destId="{3B5E313B-FF07-4F51-AE7A-E664B950B8D4}" srcOrd="4" destOrd="0" presId="urn:microsoft.com/office/officeart/2017/3/layout/HorizontalLabelsTimeline"/>
    <dgm:cxn modelId="{30759044-09C8-42CB-A1E5-3E5E4955F507}" type="presParOf" srcId="{3B5E313B-FF07-4F51-AE7A-E664B950B8D4}" destId="{CF7E9A89-0E9E-41C6-B8E8-29AEDA04ED0A}" srcOrd="0" destOrd="0" presId="urn:microsoft.com/office/officeart/2017/3/layout/HorizontalLabelsTimeline"/>
    <dgm:cxn modelId="{69FF0712-846B-48DA-AE17-D2C5A6944941}" type="presParOf" srcId="{3B5E313B-FF07-4F51-AE7A-E664B950B8D4}" destId="{24779488-CC03-4C5F-A0AA-F5AAC7042F44}" srcOrd="1" destOrd="0" presId="urn:microsoft.com/office/officeart/2017/3/layout/HorizontalLabelsTimeline"/>
    <dgm:cxn modelId="{7D8D449D-8879-4D81-AED2-04CE2E5CEE55}" type="presParOf" srcId="{24779488-CC03-4C5F-A0AA-F5AAC7042F44}" destId="{41E5F0BC-EC0F-49E6-A4B6-7EFCF15D430B}" srcOrd="0" destOrd="0" presId="urn:microsoft.com/office/officeart/2017/3/layout/HorizontalLabelsTimeline"/>
    <dgm:cxn modelId="{A9305540-DF55-43A1-B5BC-B74FCFA510BE}" type="presParOf" srcId="{24779488-CC03-4C5F-A0AA-F5AAC7042F44}" destId="{D255506C-44D4-4734-BFC5-C9F7D1DE361F}" srcOrd="1" destOrd="0" presId="urn:microsoft.com/office/officeart/2017/3/layout/HorizontalLabelsTimeline"/>
    <dgm:cxn modelId="{5134FF61-214A-4BFD-8EE1-896E4CC3CEED}" type="presParOf" srcId="{3B5E313B-FF07-4F51-AE7A-E664B950B8D4}" destId="{6F5036B6-16F3-414C-88DA-3B6A662B7883}" srcOrd="2" destOrd="0" presId="urn:microsoft.com/office/officeart/2017/3/layout/HorizontalLabelsTimeline"/>
    <dgm:cxn modelId="{C2F3DF2D-3A05-458F-9FF5-0BCB650B9450}" type="presParOf" srcId="{3B5E313B-FF07-4F51-AE7A-E664B950B8D4}" destId="{D85C55CC-3DDA-46CB-9E7E-204B9BC94698}" srcOrd="3" destOrd="0" presId="urn:microsoft.com/office/officeart/2017/3/layout/HorizontalLabelsTimeline"/>
    <dgm:cxn modelId="{B2AF92BD-B1BF-4273-968C-89D600E445A3}" type="presParOf" srcId="{3B5E313B-FF07-4F51-AE7A-E664B950B8D4}" destId="{7376163F-4B80-46BB-90F7-D25D7401B2C4}" srcOrd="4" destOrd="0" presId="urn:microsoft.com/office/officeart/2017/3/layout/HorizontalLabelsTimeline"/>
    <dgm:cxn modelId="{DB3AE09A-CB2A-4E51-9601-10F6D23CA2CE}" type="presParOf" srcId="{A097A693-130B-4CDC-8137-2BBEC23350D6}" destId="{782A7573-E825-4191-B40C-F1C72FEDC502}" srcOrd="5" destOrd="0" presId="urn:microsoft.com/office/officeart/2017/3/layout/HorizontalLabelsTimeline"/>
    <dgm:cxn modelId="{B8D15EEA-4ADA-421D-B649-0F8789C1BE82}" type="presParOf" srcId="{A097A693-130B-4CDC-8137-2BBEC23350D6}" destId="{E8AF885D-0376-44DC-99AC-FE1145581F1F}" srcOrd="6" destOrd="0" presId="urn:microsoft.com/office/officeart/2017/3/layout/HorizontalLabelsTimeline"/>
    <dgm:cxn modelId="{9E98BBEB-8507-44B4-9734-37CE3E6ADCE8}" type="presParOf" srcId="{E8AF885D-0376-44DC-99AC-FE1145581F1F}" destId="{32690FC0-C439-4424-87C2-3598905DFE9D}" srcOrd="0" destOrd="0" presId="urn:microsoft.com/office/officeart/2017/3/layout/HorizontalLabelsTimeline"/>
    <dgm:cxn modelId="{90C56731-E992-4A43-8389-90D0AEA0114B}" type="presParOf" srcId="{E8AF885D-0376-44DC-99AC-FE1145581F1F}" destId="{A2E11071-673D-406C-8E9E-24321E67A87F}" srcOrd="1" destOrd="0" presId="urn:microsoft.com/office/officeart/2017/3/layout/HorizontalLabelsTimeline"/>
    <dgm:cxn modelId="{8D17B3B4-DAF4-41F5-B334-3C8E13256D55}" type="presParOf" srcId="{A2E11071-673D-406C-8E9E-24321E67A87F}" destId="{21FAE36C-93ED-4D44-BC4A-F1005B70AED5}" srcOrd="0" destOrd="0" presId="urn:microsoft.com/office/officeart/2017/3/layout/HorizontalLabelsTimeline"/>
    <dgm:cxn modelId="{F0E54CFD-7DFE-41E8-B4FA-0E2B224BC1CB}" type="presParOf" srcId="{A2E11071-673D-406C-8E9E-24321E67A87F}" destId="{28A9F462-4FD9-4FA3-B110-B91057655B5C}" srcOrd="1" destOrd="0" presId="urn:microsoft.com/office/officeart/2017/3/layout/HorizontalLabelsTimeline"/>
    <dgm:cxn modelId="{A2215EF4-E864-4130-9297-1D5A3B4EA275}" type="presParOf" srcId="{E8AF885D-0376-44DC-99AC-FE1145581F1F}" destId="{91223E00-6E7B-466B-A5F6-FAC67DBB274F}" srcOrd="2" destOrd="0" presId="urn:microsoft.com/office/officeart/2017/3/layout/HorizontalLabelsTimeline"/>
    <dgm:cxn modelId="{99231286-F81E-439C-86FA-0D1C6155F9AF}" type="presParOf" srcId="{E8AF885D-0376-44DC-99AC-FE1145581F1F}" destId="{608E012F-E809-4A58-8206-055EED3B3CD1}" srcOrd="3" destOrd="0" presId="urn:microsoft.com/office/officeart/2017/3/layout/HorizontalLabelsTimeline"/>
    <dgm:cxn modelId="{C7BF2AFF-8922-4D36-BC59-D9A686B596C0}" type="presParOf" srcId="{E8AF885D-0376-44DC-99AC-FE1145581F1F}" destId="{A1FB944F-EE76-42A5-9624-20DA14AAEF70}" srcOrd="4" destOrd="0" presId="urn:microsoft.com/office/officeart/2017/3/layout/HorizontalLabelsTimeline"/>
    <dgm:cxn modelId="{D980AAE9-13B4-4A25-8336-226B02D015A8}" type="presParOf" srcId="{A097A693-130B-4CDC-8137-2BBEC23350D6}" destId="{74685FE9-B59B-44BA-96BC-F2AB5E4F3436}" srcOrd="7" destOrd="0" presId="urn:microsoft.com/office/officeart/2017/3/layout/HorizontalLabelsTimeline"/>
    <dgm:cxn modelId="{102F05FA-3B50-44B9-980F-222BDF4AE0FB}" type="presParOf" srcId="{A097A693-130B-4CDC-8137-2BBEC23350D6}" destId="{BE20F982-A3D7-4E92-9CB1-9AB99BEE261C}" srcOrd="8" destOrd="0" presId="urn:microsoft.com/office/officeart/2017/3/layout/HorizontalLabelsTimeline"/>
    <dgm:cxn modelId="{FB90B017-5348-4F52-8B99-4E48DAE7933A}" type="presParOf" srcId="{BE20F982-A3D7-4E92-9CB1-9AB99BEE261C}" destId="{FDF251CA-61C0-4E44-8F51-10FA9EAA3692}" srcOrd="0" destOrd="0" presId="urn:microsoft.com/office/officeart/2017/3/layout/HorizontalLabelsTimeline"/>
    <dgm:cxn modelId="{7875CDA9-0691-42D6-ADF0-41AA7E2BF04D}" type="presParOf" srcId="{BE20F982-A3D7-4E92-9CB1-9AB99BEE261C}" destId="{2F5922C9-0891-4583-9D84-CC0CD894A162}" srcOrd="1" destOrd="0" presId="urn:microsoft.com/office/officeart/2017/3/layout/HorizontalLabelsTimeline"/>
    <dgm:cxn modelId="{CDEFEFD8-B288-44D9-8EF0-9A3AFF8CB843}" type="presParOf" srcId="{2F5922C9-0891-4583-9D84-CC0CD894A162}" destId="{7D083A41-3A62-44BA-AC11-E3FFDA128693}" srcOrd="0" destOrd="0" presId="urn:microsoft.com/office/officeart/2017/3/layout/HorizontalLabelsTimeline"/>
    <dgm:cxn modelId="{4D761275-45ED-4080-9113-8F319F2AAB7A}" type="presParOf" srcId="{2F5922C9-0891-4583-9D84-CC0CD894A162}" destId="{980FED6D-8D51-4976-BDCD-F136ABFE0646}" srcOrd="1" destOrd="0" presId="urn:microsoft.com/office/officeart/2017/3/layout/HorizontalLabelsTimeline"/>
    <dgm:cxn modelId="{81FB117E-C155-4B15-A65C-5F98070B24D3}" type="presParOf" srcId="{BE20F982-A3D7-4E92-9CB1-9AB99BEE261C}" destId="{BAE868E8-1FB2-4914-93E1-E2A4FAEBF54A}" srcOrd="2" destOrd="0" presId="urn:microsoft.com/office/officeart/2017/3/layout/HorizontalLabelsTimeline"/>
    <dgm:cxn modelId="{E4254A52-55DE-481F-A6DE-47E49E2EBD30}" type="presParOf" srcId="{BE20F982-A3D7-4E92-9CB1-9AB99BEE261C}" destId="{D6D31FC1-98DF-4066-8543-E6E340C9DFBA}" srcOrd="3" destOrd="0" presId="urn:microsoft.com/office/officeart/2017/3/layout/HorizontalLabelsTimeline"/>
    <dgm:cxn modelId="{7AA31B53-3FD7-467B-B6F4-E38FA7DED200}" type="presParOf" srcId="{BE20F982-A3D7-4E92-9CB1-9AB99BEE261C}" destId="{C1E93D58-B335-44EB-AD5F-AD14DBAD8802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77B67D-76E1-4A16-B01E-FF09E3C1EF4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EFFB9E7-A63A-4600-923E-C055D0EE0938}">
      <dgm:prSet custT="1"/>
      <dgm:spPr/>
      <dgm:t>
        <a:bodyPr/>
        <a:lstStyle/>
        <a:p>
          <a:r>
            <a:rPr lang="en-US" sz="3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rPr>
            <a:t>SCREMT charter issued on June 7, 2022</a:t>
          </a:r>
        </a:p>
      </dgm:t>
    </dgm:pt>
    <dgm:pt modelId="{DFD633A7-09C7-4B52-AA11-1E8891B287B4}" type="parTrans" cxnId="{2A9C1890-C8E0-48FD-84BA-49592EFDAB9D}">
      <dgm:prSet/>
      <dgm:spPr/>
      <dgm:t>
        <a:bodyPr/>
        <a:lstStyle/>
        <a:p>
          <a:endParaRPr lang="en-US"/>
        </a:p>
      </dgm:t>
    </dgm:pt>
    <dgm:pt modelId="{19B6C7EB-94EA-4CEA-86AC-CD8A8C5C46CB}" type="sibTrans" cxnId="{2A9C1890-C8E0-48FD-84BA-49592EFDAB9D}">
      <dgm:prSet/>
      <dgm:spPr/>
      <dgm:t>
        <a:bodyPr/>
        <a:lstStyle/>
        <a:p>
          <a:endParaRPr lang="en-US"/>
        </a:p>
      </dgm:t>
    </dgm:pt>
    <dgm:pt modelId="{AA7A805E-3F29-4DA6-BE34-7BC482B1F389}">
      <dgm:prSet custT="1"/>
      <dgm:spPr/>
      <dgm:t>
        <a:bodyPr/>
        <a:lstStyle/>
        <a:p>
          <a:r>
            <a:rPr lang="en-US" sz="3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rPr>
            <a:t>SCREMT interim SA procedure (SA-802) to be issued for 6-month comment period following OMB review</a:t>
          </a:r>
        </a:p>
      </dgm:t>
    </dgm:pt>
    <dgm:pt modelId="{48968C77-D629-459B-8D59-7C6FD6117AD4}" type="parTrans" cxnId="{DD795ACF-22DE-43C6-A19B-A667789721CB}">
      <dgm:prSet/>
      <dgm:spPr/>
      <dgm:t>
        <a:bodyPr/>
        <a:lstStyle/>
        <a:p>
          <a:endParaRPr lang="en-US"/>
        </a:p>
      </dgm:t>
    </dgm:pt>
    <dgm:pt modelId="{FE006230-54E8-431B-8F5E-23F9944A48FF}" type="sibTrans" cxnId="{DD795ACF-22DE-43C6-A19B-A667789721CB}">
      <dgm:prSet/>
      <dgm:spPr/>
      <dgm:t>
        <a:bodyPr/>
        <a:lstStyle/>
        <a:p>
          <a:endParaRPr lang="en-US"/>
        </a:p>
      </dgm:t>
    </dgm:pt>
    <dgm:pt modelId="{5D50EBE6-648E-4D6A-84F9-74E6621559AD}" type="pres">
      <dgm:prSet presAssocID="{AC77B67D-76E1-4A16-B01E-FF09E3C1EF43}" presName="root" presStyleCnt="0">
        <dgm:presLayoutVars>
          <dgm:dir/>
          <dgm:resizeHandles val="exact"/>
        </dgm:presLayoutVars>
      </dgm:prSet>
      <dgm:spPr/>
    </dgm:pt>
    <dgm:pt modelId="{D3ADFD8D-0DEE-4588-A4C6-FA2D8CBA800C}" type="pres">
      <dgm:prSet presAssocID="{4EFFB9E7-A63A-4600-923E-C055D0EE0938}" presName="compNode" presStyleCnt="0"/>
      <dgm:spPr/>
    </dgm:pt>
    <dgm:pt modelId="{0CB4A6F2-6C11-4CBC-AFF6-0C51008ADF1C}" type="pres">
      <dgm:prSet presAssocID="{4EFFB9E7-A63A-4600-923E-C055D0EE0938}" presName="bgRect" presStyleLbl="bgShp" presStyleIdx="0" presStyleCnt="2"/>
      <dgm:spPr>
        <a:solidFill>
          <a:schemeClr val="accent2">
            <a:lumMod val="75000"/>
          </a:schemeClr>
        </a:solidFill>
      </dgm:spPr>
    </dgm:pt>
    <dgm:pt modelId="{9F3B7448-54C0-43EB-B380-78D4FBAD57D1}" type="pres">
      <dgm:prSet presAssocID="{4EFFB9E7-A63A-4600-923E-C055D0EE0938}" presName="iconRect" presStyleLbl="node1" presStyleIdx="0" presStyleCnt="2" custScaleX="134543" custScaleY="12132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BAB2E0B1-1A76-48D3-8406-B6EFC22EE9F2}" type="pres">
      <dgm:prSet presAssocID="{4EFFB9E7-A63A-4600-923E-C055D0EE0938}" presName="spaceRect" presStyleCnt="0"/>
      <dgm:spPr/>
    </dgm:pt>
    <dgm:pt modelId="{E0031DFE-1A31-45E2-95EE-2316E6FEE95C}" type="pres">
      <dgm:prSet presAssocID="{4EFFB9E7-A63A-4600-923E-C055D0EE0938}" presName="parTx" presStyleLbl="revTx" presStyleIdx="0" presStyleCnt="2">
        <dgm:presLayoutVars>
          <dgm:chMax val="0"/>
          <dgm:chPref val="0"/>
        </dgm:presLayoutVars>
      </dgm:prSet>
      <dgm:spPr/>
    </dgm:pt>
    <dgm:pt modelId="{C72D2B83-4CFC-4ECD-A3E6-AF32B7DFF38C}" type="pres">
      <dgm:prSet presAssocID="{19B6C7EB-94EA-4CEA-86AC-CD8A8C5C46CB}" presName="sibTrans" presStyleCnt="0"/>
      <dgm:spPr/>
    </dgm:pt>
    <dgm:pt modelId="{0452A5BD-CCDB-4CCC-8966-502BC1F50982}" type="pres">
      <dgm:prSet presAssocID="{AA7A805E-3F29-4DA6-BE34-7BC482B1F389}" presName="compNode" presStyleCnt="0"/>
      <dgm:spPr/>
    </dgm:pt>
    <dgm:pt modelId="{2582D5A3-9591-485A-83FC-E4863728499A}" type="pres">
      <dgm:prSet presAssocID="{AA7A805E-3F29-4DA6-BE34-7BC482B1F389}" presName="bgRect" presStyleLbl="bgShp" presStyleIdx="1" presStyleCnt="2"/>
      <dgm:spPr>
        <a:solidFill>
          <a:schemeClr val="accent3">
            <a:lumMod val="75000"/>
          </a:schemeClr>
        </a:solidFill>
      </dgm:spPr>
    </dgm:pt>
    <dgm:pt modelId="{96C31C33-5408-42E0-A02D-E7A8C2FCE9C1}" type="pres">
      <dgm:prSet presAssocID="{AA7A805E-3F29-4DA6-BE34-7BC482B1F389}" presName="iconRect" presStyleLbl="node1" presStyleIdx="1" presStyleCnt="2" custScaleX="129242" custScaleY="12794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 with solid fill"/>
        </a:ext>
      </dgm:extLst>
    </dgm:pt>
    <dgm:pt modelId="{8CE82C04-DDD6-44CF-94B4-F7D74B5D8DF7}" type="pres">
      <dgm:prSet presAssocID="{AA7A805E-3F29-4DA6-BE34-7BC482B1F389}" presName="spaceRect" presStyleCnt="0"/>
      <dgm:spPr/>
    </dgm:pt>
    <dgm:pt modelId="{88953C79-1072-4827-848C-F99499525FF6}" type="pres">
      <dgm:prSet presAssocID="{AA7A805E-3F29-4DA6-BE34-7BC482B1F38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1690C06-46DC-4C96-8AA1-C532C226A9F6}" type="presOf" srcId="{AA7A805E-3F29-4DA6-BE34-7BC482B1F389}" destId="{88953C79-1072-4827-848C-F99499525FF6}" srcOrd="0" destOrd="0" presId="urn:microsoft.com/office/officeart/2018/2/layout/IconVerticalSolidList"/>
    <dgm:cxn modelId="{8E004C7C-C495-49CC-AC48-753EAC34B0B8}" type="presOf" srcId="{AC77B67D-76E1-4A16-B01E-FF09E3C1EF43}" destId="{5D50EBE6-648E-4D6A-84F9-74E6621559AD}" srcOrd="0" destOrd="0" presId="urn:microsoft.com/office/officeart/2018/2/layout/IconVerticalSolidList"/>
    <dgm:cxn modelId="{2A9C1890-C8E0-48FD-84BA-49592EFDAB9D}" srcId="{AC77B67D-76E1-4A16-B01E-FF09E3C1EF43}" destId="{4EFFB9E7-A63A-4600-923E-C055D0EE0938}" srcOrd="0" destOrd="0" parTransId="{DFD633A7-09C7-4B52-AA11-1E8891B287B4}" sibTransId="{19B6C7EB-94EA-4CEA-86AC-CD8A8C5C46CB}"/>
    <dgm:cxn modelId="{F088EA92-C374-4938-8A64-CD21474E605D}" type="presOf" srcId="{4EFFB9E7-A63A-4600-923E-C055D0EE0938}" destId="{E0031DFE-1A31-45E2-95EE-2316E6FEE95C}" srcOrd="0" destOrd="0" presId="urn:microsoft.com/office/officeart/2018/2/layout/IconVerticalSolidList"/>
    <dgm:cxn modelId="{DD795ACF-22DE-43C6-A19B-A667789721CB}" srcId="{AC77B67D-76E1-4A16-B01E-FF09E3C1EF43}" destId="{AA7A805E-3F29-4DA6-BE34-7BC482B1F389}" srcOrd="1" destOrd="0" parTransId="{48968C77-D629-459B-8D59-7C6FD6117AD4}" sibTransId="{FE006230-54E8-431B-8F5E-23F9944A48FF}"/>
    <dgm:cxn modelId="{8C519291-14A6-40DE-82FE-59C4BCCF75D7}" type="presParOf" srcId="{5D50EBE6-648E-4D6A-84F9-74E6621559AD}" destId="{D3ADFD8D-0DEE-4588-A4C6-FA2D8CBA800C}" srcOrd="0" destOrd="0" presId="urn:microsoft.com/office/officeart/2018/2/layout/IconVerticalSolidList"/>
    <dgm:cxn modelId="{8F750458-FE05-4C70-A050-F0728073CE72}" type="presParOf" srcId="{D3ADFD8D-0DEE-4588-A4C6-FA2D8CBA800C}" destId="{0CB4A6F2-6C11-4CBC-AFF6-0C51008ADF1C}" srcOrd="0" destOrd="0" presId="urn:microsoft.com/office/officeart/2018/2/layout/IconVerticalSolidList"/>
    <dgm:cxn modelId="{C725E5E4-04BB-4709-9EB6-A4374A9120C2}" type="presParOf" srcId="{D3ADFD8D-0DEE-4588-A4C6-FA2D8CBA800C}" destId="{9F3B7448-54C0-43EB-B380-78D4FBAD57D1}" srcOrd="1" destOrd="0" presId="urn:microsoft.com/office/officeart/2018/2/layout/IconVerticalSolidList"/>
    <dgm:cxn modelId="{C87BA34D-5AEE-433E-BB2B-7661C2CBE478}" type="presParOf" srcId="{D3ADFD8D-0DEE-4588-A4C6-FA2D8CBA800C}" destId="{BAB2E0B1-1A76-48D3-8406-B6EFC22EE9F2}" srcOrd="2" destOrd="0" presId="urn:microsoft.com/office/officeart/2018/2/layout/IconVerticalSolidList"/>
    <dgm:cxn modelId="{BF6C8D1A-98B1-4141-8EFD-F1024ADF7792}" type="presParOf" srcId="{D3ADFD8D-0DEE-4588-A4C6-FA2D8CBA800C}" destId="{E0031DFE-1A31-45E2-95EE-2316E6FEE95C}" srcOrd="3" destOrd="0" presId="urn:microsoft.com/office/officeart/2018/2/layout/IconVerticalSolidList"/>
    <dgm:cxn modelId="{DD107A1A-2825-44B9-9474-8EF2843E6A2E}" type="presParOf" srcId="{5D50EBE6-648E-4D6A-84F9-74E6621559AD}" destId="{C72D2B83-4CFC-4ECD-A3E6-AF32B7DFF38C}" srcOrd="1" destOrd="0" presId="urn:microsoft.com/office/officeart/2018/2/layout/IconVerticalSolidList"/>
    <dgm:cxn modelId="{0AEA50BC-B45C-4F11-83F6-E81FDEA1833D}" type="presParOf" srcId="{5D50EBE6-648E-4D6A-84F9-74E6621559AD}" destId="{0452A5BD-CCDB-4CCC-8966-502BC1F50982}" srcOrd="2" destOrd="0" presId="urn:microsoft.com/office/officeart/2018/2/layout/IconVerticalSolidList"/>
    <dgm:cxn modelId="{706F2652-C6A3-4A52-BE3C-827F12FE51F1}" type="presParOf" srcId="{0452A5BD-CCDB-4CCC-8966-502BC1F50982}" destId="{2582D5A3-9591-485A-83FC-E4863728499A}" srcOrd="0" destOrd="0" presId="urn:microsoft.com/office/officeart/2018/2/layout/IconVerticalSolidList"/>
    <dgm:cxn modelId="{1D71B2D0-C2CD-496F-BBE4-05C75060459F}" type="presParOf" srcId="{0452A5BD-CCDB-4CCC-8966-502BC1F50982}" destId="{96C31C33-5408-42E0-A02D-E7A8C2FCE9C1}" srcOrd="1" destOrd="0" presId="urn:microsoft.com/office/officeart/2018/2/layout/IconVerticalSolidList"/>
    <dgm:cxn modelId="{F89232B9-79A3-48BE-9C37-9D4C6BB742D4}" type="presParOf" srcId="{0452A5BD-CCDB-4CCC-8966-502BC1F50982}" destId="{8CE82C04-DDD6-44CF-94B4-F7D74B5D8DF7}" srcOrd="2" destOrd="0" presId="urn:microsoft.com/office/officeart/2018/2/layout/IconVerticalSolidList"/>
    <dgm:cxn modelId="{F35B1997-E923-4307-974A-8B6D7181CC92}" type="presParOf" srcId="{0452A5BD-CCDB-4CCC-8966-502BC1F50982}" destId="{88953C79-1072-4827-848C-F99499525F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6C3270-7319-4F38-ACAB-F117181B0A76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C41C33-4D1C-4A6C-81BE-FC56979D35F8}">
      <dgm:prSet phldrT="[Text]"/>
      <dgm:spPr/>
      <dgm:t>
        <a:bodyPr/>
        <a:lstStyle/>
        <a:p>
          <a:r>
            <a:rPr lang="en-US" dirty="0" err="1"/>
            <a:t>OncoSil</a:t>
          </a:r>
          <a:r>
            <a:rPr lang="en-US" baseline="30000" dirty="0" err="1"/>
            <a:t>TM</a:t>
          </a:r>
          <a:r>
            <a:rPr lang="en-US" baseline="30000" dirty="0"/>
            <a:t> </a:t>
          </a:r>
          <a:r>
            <a:rPr lang="en-US" baseline="0" dirty="0"/>
            <a:t>Brachytherapy</a:t>
          </a:r>
        </a:p>
      </dgm:t>
    </dgm:pt>
    <dgm:pt modelId="{E088CDBF-E379-4FFF-9875-338268DAD9DE}" type="parTrans" cxnId="{B028FDD6-F38D-4342-93EF-A7B25CC273CC}">
      <dgm:prSet/>
      <dgm:spPr/>
      <dgm:t>
        <a:bodyPr/>
        <a:lstStyle/>
        <a:p>
          <a:endParaRPr lang="en-US"/>
        </a:p>
      </dgm:t>
    </dgm:pt>
    <dgm:pt modelId="{3AC47D6F-B649-433A-A6B6-3B0435C697A3}" type="sibTrans" cxnId="{B028FDD6-F38D-4342-93EF-A7B25CC273CC}">
      <dgm:prSet/>
      <dgm:spPr/>
      <dgm:t>
        <a:bodyPr/>
        <a:lstStyle/>
        <a:p>
          <a:endParaRPr lang="en-US"/>
        </a:p>
      </dgm:t>
    </dgm:pt>
    <dgm:pt modelId="{304F9EF2-EF98-40D3-8775-22A4A0E04C8A}">
      <dgm:prSet phldrT="[Text]"/>
      <dgm:spPr/>
      <dgm:t>
        <a:bodyPr/>
        <a:lstStyle/>
        <a:p>
          <a:r>
            <a:rPr lang="en-US" dirty="0"/>
            <a:t>Microparticles</a:t>
          </a:r>
        </a:p>
      </dgm:t>
    </dgm:pt>
    <dgm:pt modelId="{D85BB9DC-775D-4613-9DE5-266C4A105A9A}" type="parTrans" cxnId="{AC009746-4E81-4F50-A4E5-F374D5A28E1A}">
      <dgm:prSet/>
      <dgm:spPr/>
      <dgm:t>
        <a:bodyPr/>
        <a:lstStyle/>
        <a:p>
          <a:endParaRPr lang="en-US"/>
        </a:p>
      </dgm:t>
    </dgm:pt>
    <dgm:pt modelId="{A8878D59-635E-4FC6-8EFB-4C9408EFBF19}" type="sibTrans" cxnId="{AC009746-4E81-4F50-A4E5-F374D5A28E1A}">
      <dgm:prSet/>
      <dgm:spPr/>
      <dgm:t>
        <a:bodyPr/>
        <a:lstStyle/>
        <a:p>
          <a:endParaRPr lang="en-US"/>
        </a:p>
      </dgm:t>
    </dgm:pt>
    <dgm:pt modelId="{94A84ED9-842E-4AEF-B4F9-EBA423F047FC}">
      <dgm:prSet phldrT="[Text]"/>
      <dgm:spPr/>
      <dgm:t>
        <a:bodyPr/>
        <a:lstStyle/>
        <a:p>
          <a:r>
            <a:rPr lang="en-US" dirty="0"/>
            <a:t>Liberty Vision LV Y-90 Discs</a:t>
          </a:r>
        </a:p>
      </dgm:t>
    </dgm:pt>
    <dgm:pt modelId="{1B88D6B8-6C2A-4DFE-BA74-6F64BD220104}" type="parTrans" cxnId="{61CBE786-327D-429C-B9E4-38D7CADC91E9}">
      <dgm:prSet/>
      <dgm:spPr/>
      <dgm:t>
        <a:bodyPr/>
        <a:lstStyle/>
        <a:p>
          <a:endParaRPr lang="en-US"/>
        </a:p>
      </dgm:t>
    </dgm:pt>
    <dgm:pt modelId="{EE320BB5-7A61-421F-8ABB-D1255B5806C9}" type="sibTrans" cxnId="{61CBE786-327D-429C-B9E4-38D7CADC91E9}">
      <dgm:prSet/>
      <dgm:spPr/>
      <dgm:t>
        <a:bodyPr/>
        <a:lstStyle/>
        <a:p>
          <a:endParaRPr lang="en-US"/>
        </a:p>
      </dgm:t>
    </dgm:pt>
    <dgm:pt modelId="{36FC3568-79FB-45B7-AA0C-D5EB32ECCB49}">
      <dgm:prSet phldrT="[Text]"/>
      <dgm:spPr/>
      <dgm:t>
        <a:bodyPr/>
        <a:lstStyle/>
        <a:p>
          <a:r>
            <a:rPr lang="en-US" dirty="0"/>
            <a:t>Advanced Eye Applicators</a:t>
          </a:r>
        </a:p>
      </dgm:t>
    </dgm:pt>
    <dgm:pt modelId="{4A5AFB8C-AAF9-4518-8556-917ECF6E6D7B}" type="parTrans" cxnId="{79AAB4E0-E874-4361-8391-178BD5B53F8D}">
      <dgm:prSet/>
      <dgm:spPr/>
      <dgm:t>
        <a:bodyPr/>
        <a:lstStyle/>
        <a:p>
          <a:endParaRPr lang="en-US"/>
        </a:p>
      </dgm:t>
    </dgm:pt>
    <dgm:pt modelId="{1B18EE65-8FA8-40A9-8F87-93A1D89FDB40}" type="sibTrans" cxnId="{79AAB4E0-E874-4361-8391-178BD5B53F8D}">
      <dgm:prSet/>
      <dgm:spPr/>
      <dgm:t>
        <a:bodyPr/>
        <a:lstStyle/>
        <a:p>
          <a:endParaRPr lang="en-US"/>
        </a:p>
      </dgm:t>
    </dgm:pt>
    <dgm:pt modelId="{4B1B0D6C-6837-4DC3-BEDF-43E334868FA8}">
      <dgm:prSet phldrT="[Text]"/>
      <dgm:spPr/>
      <dgm:t>
        <a:bodyPr/>
        <a:lstStyle/>
        <a:p>
          <a:r>
            <a:rPr lang="en-US" dirty="0" err="1"/>
            <a:t>Akesis</a:t>
          </a:r>
          <a:r>
            <a:rPr lang="en-US" dirty="0"/>
            <a:t> Galaxy</a:t>
          </a:r>
        </a:p>
      </dgm:t>
    </dgm:pt>
    <dgm:pt modelId="{3477C951-42B3-41D1-AC2A-20180792A8DE}" type="parTrans" cxnId="{C8370030-3057-482A-A514-556E0BD216FD}">
      <dgm:prSet/>
      <dgm:spPr/>
      <dgm:t>
        <a:bodyPr/>
        <a:lstStyle/>
        <a:p>
          <a:endParaRPr lang="en-US"/>
        </a:p>
      </dgm:t>
    </dgm:pt>
    <dgm:pt modelId="{FB7D071D-77F7-4929-ABFC-52DB6E6CC7D8}" type="sibTrans" cxnId="{C8370030-3057-482A-A514-556E0BD216FD}">
      <dgm:prSet/>
      <dgm:spPr/>
      <dgm:t>
        <a:bodyPr/>
        <a:lstStyle/>
        <a:p>
          <a:endParaRPr lang="en-US"/>
        </a:p>
      </dgm:t>
    </dgm:pt>
    <dgm:pt modelId="{ADD92611-62DA-40A9-B5FE-69D25EAF572F}">
      <dgm:prSet phldrT="[Text]"/>
      <dgm:spPr/>
      <dgm:t>
        <a:bodyPr/>
        <a:lstStyle/>
        <a:p>
          <a:r>
            <a:rPr lang="en-US" dirty="0"/>
            <a:t>Advanced GSRs</a:t>
          </a:r>
        </a:p>
      </dgm:t>
    </dgm:pt>
    <dgm:pt modelId="{7AE1DD8A-7936-4657-BECF-95CA52D5F06C}" type="parTrans" cxnId="{AE3C54E8-08D3-4315-8D29-D333DEB0D43E}">
      <dgm:prSet/>
      <dgm:spPr/>
      <dgm:t>
        <a:bodyPr/>
        <a:lstStyle/>
        <a:p>
          <a:endParaRPr lang="en-US"/>
        </a:p>
      </dgm:t>
    </dgm:pt>
    <dgm:pt modelId="{70C30E8A-1550-4044-BB96-C13FF90BA8E0}" type="sibTrans" cxnId="{AE3C54E8-08D3-4315-8D29-D333DEB0D43E}">
      <dgm:prSet/>
      <dgm:spPr/>
      <dgm:t>
        <a:bodyPr/>
        <a:lstStyle/>
        <a:p>
          <a:endParaRPr lang="en-US"/>
        </a:p>
      </dgm:t>
    </dgm:pt>
    <dgm:pt modelId="{DB78EDB3-C9ED-4081-A40B-FFC6E4866CB0}" type="pres">
      <dgm:prSet presAssocID="{156C3270-7319-4F38-ACAB-F117181B0A76}" presName="Name0" presStyleCnt="0">
        <dgm:presLayoutVars>
          <dgm:chMax/>
          <dgm:chPref/>
          <dgm:dir/>
        </dgm:presLayoutVars>
      </dgm:prSet>
      <dgm:spPr/>
    </dgm:pt>
    <dgm:pt modelId="{1A57A1D8-9092-4F3F-A50C-30394182AE3F}" type="pres">
      <dgm:prSet presAssocID="{B4C41C33-4D1C-4A6C-81BE-FC56979D35F8}" presName="composite" presStyleCnt="0">
        <dgm:presLayoutVars>
          <dgm:chMax val="1"/>
          <dgm:chPref val="1"/>
        </dgm:presLayoutVars>
      </dgm:prSet>
      <dgm:spPr/>
    </dgm:pt>
    <dgm:pt modelId="{9ABDE629-4B77-48CA-813E-E601D9ECE095}" type="pres">
      <dgm:prSet presAssocID="{B4C41C33-4D1C-4A6C-81BE-FC56979D35F8}" presName="Accent" presStyleLbl="trAlignAcc1" presStyleIdx="0" presStyleCnt="3">
        <dgm:presLayoutVars>
          <dgm:chMax val="0"/>
          <dgm:chPref val="0"/>
        </dgm:presLayoutVars>
      </dgm:prSet>
      <dgm:spPr/>
    </dgm:pt>
    <dgm:pt modelId="{2C5FFDF9-2D24-4471-B7D0-D4790B176A86}" type="pres">
      <dgm:prSet presAssocID="{B4C41C33-4D1C-4A6C-81BE-FC56979D35F8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9A4905FA-70BF-4CBE-A5CA-756DBB82FA42}" type="pres">
      <dgm:prSet presAssocID="{B4C41C33-4D1C-4A6C-81BE-FC56979D35F8}" presName="ChildComposite" presStyleCnt="0"/>
      <dgm:spPr/>
    </dgm:pt>
    <dgm:pt modelId="{9038A41E-A51D-4DEB-A4E9-64F9F315879A}" type="pres">
      <dgm:prSet presAssocID="{B4C41C33-4D1C-4A6C-81BE-FC56979D35F8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5DE1223-2E27-4660-9E67-A4F68FB8AB8D}" type="pres">
      <dgm:prSet presAssocID="{B4C41C33-4D1C-4A6C-81BE-FC56979D35F8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37680769-470F-4314-BF4D-5B8423DC112C}" type="pres">
      <dgm:prSet presAssocID="{3AC47D6F-B649-433A-A6B6-3B0435C697A3}" presName="sibTrans" presStyleCnt="0"/>
      <dgm:spPr/>
    </dgm:pt>
    <dgm:pt modelId="{0A2A2E86-67AB-4FA2-AFC4-7C3B8984F8E7}" type="pres">
      <dgm:prSet presAssocID="{94A84ED9-842E-4AEF-B4F9-EBA423F047FC}" presName="composite" presStyleCnt="0">
        <dgm:presLayoutVars>
          <dgm:chMax val="1"/>
          <dgm:chPref val="1"/>
        </dgm:presLayoutVars>
      </dgm:prSet>
      <dgm:spPr/>
    </dgm:pt>
    <dgm:pt modelId="{F2038D51-9AB8-4F85-8F62-4A24C06E3A55}" type="pres">
      <dgm:prSet presAssocID="{94A84ED9-842E-4AEF-B4F9-EBA423F047FC}" presName="Accent" presStyleLbl="trAlignAcc1" presStyleIdx="1" presStyleCnt="3">
        <dgm:presLayoutVars>
          <dgm:chMax val="0"/>
          <dgm:chPref val="0"/>
        </dgm:presLayoutVars>
      </dgm:prSet>
      <dgm:spPr/>
    </dgm:pt>
    <dgm:pt modelId="{595A426A-5DB2-4A50-9A9B-CFB25B5BA218}" type="pres">
      <dgm:prSet presAssocID="{94A84ED9-842E-4AEF-B4F9-EBA423F047FC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0BC9075D-4D50-4ADA-B38A-DA27BB38A745}" type="pres">
      <dgm:prSet presAssocID="{94A84ED9-842E-4AEF-B4F9-EBA423F047FC}" presName="ChildComposite" presStyleCnt="0"/>
      <dgm:spPr/>
    </dgm:pt>
    <dgm:pt modelId="{18BE6D4D-D053-49AF-B9AD-56CAF2164483}" type="pres">
      <dgm:prSet presAssocID="{94A84ED9-842E-4AEF-B4F9-EBA423F047FC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4718B29-9558-4B3C-9779-C56F0A7EBA02}" type="pres">
      <dgm:prSet presAssocID="{94A84ED9-842E-4AEF-B4F9-EBA423F047FC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7749B53A-0A75-42E4-9E43-CD1872530D7B}" type="pres">
      <dgm:prSet presAssocID="{EE320BB5-7A61-421F-8ABB-D1255B5806C9}" presName="sibTrans" presStyleCnt="0"/>
      <dgm:spPr/>
    </dgm:pt>
    <dgm:pt modelId="{ACC8B7D3-AE8A-423B-9228-77A0FA82C86A}" type="pres">
      <dgm:prSet presAssocID="{4B1B0D6C-6837-4DC3-BEDF-43E334868FA8}" presName="composite" presStyleCnt="0">
        <dgm:presLayoutVars>
          <dgm:chMax val="1"/>
          <dgm:chPref val="1"/>
        </dgm:presLayoutVars>
      </dgm:prSet>
      <dgm:spPr/>
    </dgm:pt>
    <dgm:pt modelId="{B8501115-C359-43DE-991F-95E54EF3011E}" type="pres">
      <dgm:prSet presAssocID="{4B1B0D6C-6837-4DC3-BEDF-43E334868FA8}" presName="Accent" presStyleLbl="trAlignAcc1" presStyleIdx="2" presStyleCnt="3">
        <dgm:presLayoutVars>
          <dgm:chMax val="0"/>
          <dgm:chPref val="0"/>
        </dgm:presLayoutVars>
      </dgm:prSet>
      <dgm:spPr/>
    </dgm:pt>
    <dgm:pt modelId="{B3B1CCEF-3FD6-4ADD-9279-5EEEAECBC9AB}" type="pres">
      <dgm:prSet presAssocID="{4B1B0D6C-6837-4DC3-BEDF-43E334868FA8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t="-16000" b="-16000"/>
          </a:stretch>
        </a:blipFill>
      </dgm:spPr>
    </dgm:pt>
    <dgm:pt modelId="{15B48DF8-7403-41DE-A316-3CA1C6B18F89}" type="pres">
      <dgm:prSet presAssocID="{4B1B0D6C-6837-4DC3-BEDF-43E334868FA8}" presName="ChildComposite" presStyleCnt="0"/>
      <dgm:spPr/>
    </dgm:pt>
    <dgm:pt modelId="{3BABB626-DE6C-473B-933E-EACD7241ED5A}" type="pres">
      <dgm:prSet presAssocID="{4B1B0D6C-6837-4DC3-BEDF-43E334868FA8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F0184258-8CF1-4E2F-ABC4-1E6953D16249}" type="pres">
      <dgm:prSet presAssocID="{4B1B0D6C-6837-4DC3-BEDF-43E334868FA8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D5FEB201-B94C-4F01-B52E-1478EC2BE892}" type="presOf" srcId="{B4C41C33-4D1C-4A6C-81BE-FC56979D35F8}" destId="{75DE1223-2E27-4660-9E67-A4F68FB8AB8D}" srcOrd="0" destOrd="0" presId="urn:microsoft.com/office/officeart/2008/layout/CaptionedPictures"/>
    <dgm:cxn modelId="{C8370030-3057-482A-A514-556E0BD216FD}" srcId="{156C3270-7319-4F38-ACAB-F117181B0A76}" destId="{4B1B0D6C-6837-4DC3-BEDF-43E334868FA8}" srcOrd="2" destOrd="0" parTransId="{3477C951-42B3-41D1-AC2A-20180792A8DE}" sibTransId="{FB7D071D-77F7-4929-ABFC-52DB6E6CC7D8}"/>
    <dgm:cxn modelId="{9A27C933-3228-49DD-AAE2-D13BEC07F15F}" type="presOf" srcId="{4B1B0D6C-6837-4DC3-BEDF-43E334868FA8}" destId="{F0184258-8CF1-4E2F-ABC4-1E6953D16249}" srcOrd="0" destOrd="0" presId="urn:microsoft.com/office/officeart/2008/layout/CaptionedPictures"/>
    <dgm:cxn modelId="{C5FB2A5D-4AD9-402A-9492-0F8FB5064DD8}" type="presOf" srcId="{ADD92611-62DA-40A9-B5FE-69D25EAF572F}" destId="{3BABB626-DE6C-473B-933E-EACD7241ED5A}" srcOrd="0" destOrd="0" presId="urn:microsoft.com/office/officeart/2008/layout/CaptionedPictures"/>
    <dgm:cxn modelId="{AC009746-4E81-4F50-A4E5-F374D5A28E1A}" srcId="{B4C41C33-4D1C-4A6C-81BE-FC56979D35F8}" destId="{304F9EF2-EF98-40D3-8775-22A4A0E04C8A}" srcOrd="0" destOrd="0" parTransId="{D85BB9DC-775D-4613-9DE5-266C4A105A9A}" sibTransId="{A8878D59-635E-4FC6-8EFB-4C9408EFBF19}"/>
    <dgm:cxn modelId="{B53F1248-BDF4-48B5-A7F3-AD5CA0B519A2}" type="presOf" srcId="{94A84ED9-842E-4AEF-B4F9-EBA423F047FC}" destId="{D4718B29-9558-4B3C-9779-C56F0A7EBA02}" srcOrd="0" destOrd="0" presId="urn:microsoft.com/office/officeart/2008/layout/CaptionedPictures"/>
    <dgm:cxn modelId="{17E70478-11B0-40ED-AE5A-361C75350515}" type="presOf" srcId="{304F9EF2-EF98-40D3-8775-22A4A0E04C8A}" destId="{9038A41E-A51D-4DEB-A4E9-64F9F315879A}" srcOrd="0" destOrd="0" presId="urn:microsoft.com/office/officeart/2008/layout/CaptionedPictures"/>
    <dgm:cxn modelId="{59BA7B7B-BA2B-4238-81D0-BF961CF3F069}" type="presOf" srcId="{156C3270-7319-4F38-ACAB-F117181B0A76}" destId="{DB78EDB3-C9ED-4081-A40B-FFC6E4866CB0}" srcOrd="0" destOrd="0" presId="urn:microsoft.com/office/officeart/2008/layout/CaptionedPictures"/>
    <dgm:cxn modelId="{61CBE786-327D-429C-B9E4-38D7CADC91E9}" srcId="{156C3270-7319-4F38-ACAB-F117181B0A76}" destId="{94A84ED9-842E-4AEF-B4F9-EBA423F047FC}" srcOrd="1" destOrd="0" parTransId="{1B88D6B8-6C2A-4DFE-BA74-6F64BD220104}" sibTransId="{EE320BB5-7A61-421F-8ABB-D1255B5806C9}"/>
    <dgm:cxn modelId="{DD8840C2-908E-471B-B12E-14CA7A4A5042}" type="presOf" srcId="{36FC3568-79FB-45B7-AA0C-D5EB32ECCB49}" destId="{18BE6D4D-D053-49AF-B9AD-56CAF2164483}" srcOrd="0" destOrd="0" presId="urn:microsoft.com/office/officeart/2008/layout/CaptionedPictures"/>
    <dgm:cxn modelId="{B028FDD6-F38D-4342-93EF-A7B25CC273CC}" srcId="{156C3270-7319-4F38-ACAB-F117181B0A76}" destId="{B4C41C33-4D1C-4A6C-81BE-FC56979D35F8}" srcOrd="0" destOrd="0" parTransId="{E088CDBF-E379-4FFF-9875-338268DAD9DE}" sibTransId="{3AC47D6F-B649-433A-A6B6-3B0435C697A3}"/>
    <dgm:cxn modelId="{79AAB4E0-E874-4361-8391-178BD5B53F8D}" srcId="{94A84ED9-842E-4AEF-B4F9-EBA423F047FC}" destId="{36FC3568-79FB-45B7-AA0C-D5EB32ECCB49}" srcOrd="0" destOrd="0" parTransId="{4A5AFB8C-AAF9-4518-8556-917ECF6E6D7B}" sibTransId="{1B18EE65-8FA8-40A9-8F87-93A1D89FDB40}"/>
    <dgm:cxn modelId="{AE3C54E8-08D3-4315-8D29-D333DEB0D43E}" srcId="{4B1B0D6C-6837-4DC3-BEDF-43E334868FA8}" destId="{ADD92611-62DA-40A9-B5FE-69D25EAF572F}" srcOrd="0" destOrd="0" parTransId="{7AE1DD8A-7936-4657-BECF-95CA52D5F06C}" sibTransId="{70C30E8A-1550-4044-BB96-C13FF90BA8E0}"/>
    <dgm:cxn modelId="{8E5CD357-9F80-4E6E-96D8-EEF1AEFD6257}" type="presParOf" srcId="{DB78EDB3-C9ED-4081-A40B-FFC6E4866CB0}" destId="{1A57A1D8-9092-4F3F-A50C-30394182AE3F}" srcOrd="0" destOrd="0" presId="urn:microsoft.com/office/officeart/2008/layout/CaptionedPictures"/>
    <dgm:cxn modelId="{32D6C9D1-E70F-4C5D-A518-D4315536F9BB}" type="presParOf" srcId="{1A57A1D8-9092-4F3F-A50C-30394182AE3F}" destId="{9ABDE629-4B77-48CA-813E-E601D9ECE095}" srcOrd="0" destOrd="0" presId="urn:microsoft.com/office/officeart/2008/layout/CaptionedPictures"/>
    <dgm:cxn modelId="{62D10BCE-FDB9-42CF-9B30-D00C3815455C}" type="presParOf" srcId="{1A57A1D8-9092-4F3F-A50C-30394182AE3F}" destId="{2C5FFDF9-2D24-4471-B7D0-D4790B176A86}" srcOrd="1" destOrd="0" presId="urn:microsoft.com/office/officeart/2008/layout/CaptionedPictures"/>
    <dgm:cxn modelId="{75538719-D55E-437C-906D-EA61C5B31419}" type="presParOf" srcId="{1A57A1D8-9092-4F3F-A50C-30394182AE3F}" destId="{9A4905FA-70BF-4CBE-A5CA-756DBB82FA42}" srcOrd="2" destOrd="0" presId="urn:microsoft.com/office/officeart/2008/layout/CaptionedPictures"/>
    <dgm:cxn modelId="{78751EAB-DFBD-4A2E-97E2-4637A2746B27}" type="presParOf" srcId="{9A4905FA-70BF-4CBE-A5CA-756DBB82FA42}" destId="{9038A41E-A51D-4DEB-A4E9-64F9F315879A}" srcOrd="0" destOrd="0" presId="urn:microsoft.com/office/officeart/2008/layout/CaptionedPictures"/>
    <dgm:cxn modelId="{510E8641-0C34-40AF-A546-629ECF5143A8}" type="presParOf" srcId="{9A4905FA-70BF-4CBE-A5CA-756DBB82FA42}" destId="{75DE1223-2E27-4660-9E67-A4F68FB8AB8D}" srcOrd="1" destOrd="0" presId="urn:microsoft.com/office/officeart/2008/layout/CaptionedPictures"/>
    <dgm:cxn modelId="{46201026-1CFB-429A-B1DF-C51309FA1D1D}" type="presParOf" srcId="{DB78EDB3-C9ED-4081-A40B-FFC6E4866CB0}" destId="{37680769-470F-4314-BF4D-5B8423DC112C}" srcOrd="1" destOrd="0" presId="urn:microsoft.com/office/officeart/2008/layout/CaptionedPictures"/>
    <dgm:cxn modelId="{2BF5B54F-B537-4CDE-A3BF-D28C1E506F0B}" type="presParOf" srcId="{DB78EDB3-C9ED-4081-A40B-FFC6E4866CB0}" destId="{0A2A2E86-67AB-4FA2-AFC4-7C3B8984F8E7}" srcOrd="2" destOrd="0" presId="urn:microsoft.com/office/officeart/2008/layout/CaptionedPictures"/>
    <dgm:cxn modelId="{4E97C7E8-0FBB-4F5D-A175-880227523820}" type="presParOf" srcId="{0A2A2E86-67AB-4FA2-AFC4-7C3B8984F8E7}" destId="{F2038D51-9AB8-4F85-8F62-4A24C06E3A55}" srcOrd="0" destOrd="0" presId="urn:microsoft.com/office/officeart/2008/layout/CaptionedPictures"/>
    <dgm:cxn modelId="{7A266CCB-50E8-44B1-8DD3-C03FA871472B}" type="presParOf" srcId="{0A2A2E86-67AB-4FA2-AFC4-7C3B8984F8E7}" destId="{595A426A-5DB2-4A50-9A9B-CFB25B5BA218}" srcOrd="1" destOrd="0" presId="urn:microsoft.com/office/officeart/2008/layout/CaptionedPictures"/>
    <dgm:cxn modelId="{91AC5AA9-BB58-43BF-BD67-D136B063C8C1}" type="presParOf" srcId="{0A2A2E86-67AB-4FA2-AFC4-7C3B8984F8E7}" destId="{0BC9075D-4D50-4ADA-B38A-DA27BB38A745}" srcOrd="2" destOrd="0" presId="urn:microsoft.com/office/officeart/2008/layout/CaptionedPictures"/>
    <dgm:cxn modelId="{28987937-2BA9-4803-B52A-9EFB0DAFAE6C}" type="presParOf" srcId="{0BC9075D-4D50-4ADA-B38A-DA27BB38A745}" destId="{18BE6D4D-D053-49AF-B9AD-56CAF2164483}" srcOrd="0" destOrd="0" presId="urn:microsoft.com/office/officeart/2008/layout/CaptionedPictures"/>
    <dgm:cxn modelId="{4244BD90-A72B-4B3C-95FC-47E3679782DD}" type="presParOf" srcId="{0BC9075D-4D50-4ADA-B38A-DA27BB38A745}" destId="{D4718B29-9558-4B3C-9779-C56F0A7EBA02}" srcOrd="1" destOrd="0" presId="urn:microsoft.com/office/officeart/2008/layout/CaptionedPictures"/>
    <dgm:cxn modelId="{74D0B97A-BD26-4817-90AB-3EBC98F850E5}" type="presParOf" srcId="{DB78EDB3-C9ED-4081-A40B-FFC6E4866CB0}" destId="{7749B53A-0A75-42E4-9E43-CD1872530D7B}" srcOrd="3" destOrd="0" presId="urn:microsoft.com/office/officeart/2008/layout/CaptionedPictures"/>
    <dgm:cxn modelId="{F1FFE983-6CDD-4552-8CD0-6F4716A32C19}" type="presParOf" srcId="{DB78EDB3-C9ED-4081-A40B-FFC6E4866CB0}" destId="{ACC8B7D3-AE8A-423B-9228-77A0FA82C86A}" srcOrd="4" destOrd="0" presId="urn:microsoft.com/office/officeart/2008/layout/CaptionedPictures"/>
    <dgm:cxn modelId="{7A93E72B-BC92-4D3D-9A70-D7FB4E9954CC}" type="presParOf" srcId="{ACC8B7D3-AE8A-423B-9228-77A0FA82C86A}" destId="{B8501115-C359-43DE-991F-95E54EF3011E}" srcOrd="0" destOrd="0" presId="urn:microsoft.com/office/officeart/2008/layout/CaptionedPictures"/>
    <dgm:cxn modelId="{4AA12294-8E6A-4771-82DD-A746F05A1C71}" type="presParOf" srcId="{ACC8B7D3-AE8A-423B-9228-77A0FA82C86A}" destId="{B3B1CCEF-3FD6-4ADD-9279-5EEEAECBC9AB}" srcOrd="1" destOrd="0" presId="urn:microsoft.com/office/officeart/2008/layout/CaptionedPictures"/>
    <dgm:cxn modelId="{CABD027D-E45B-46CF-AC1C-14A6471B4358}" type="presParOf" srcId="{ACC8B7D3-AE8A-423B-9228-77A0FA82C86A}" destId="{15B48DF8-7403-41DE-A316-3CA1C6B18F89}" srcOrd="2" destOrd="0" presId="urn:microsoft.com/office/officeart/2008/layout/CaptionedPictures"/>
    <dgm:cxn modelId="{C5A9028F-852E-468B-9649-F3581476970B}" type="presParOf" srcId="{15B48DF8-7403-41DE-A316-3CA1C6B18F89}" destId="{3BABB626-DE6C-473B-933E-EACD7241ED5A}" srcOrd="0" destOrd="0" presId="urn:microsoft.com/office/officeart/2008/layout/CaptionedPictures"/>
    <dgm:cxn modelId="{80C8FB02-475B-4D8F-B265-A93ED493A956}" type="presParOf" srcId="{15B48DF8-7403-41DE-A316-3CA1C6B18F89}" destId="{F0184258-8CF1-4E2F-ABC4-1E6953D1624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C93EB-7CC5-4596-AE54-8FFDFACFE56E}">
      <dsp:nvSpPr>
        <dsp:cNvPr id="0" name=""/>
        <dsp:cNvSpPr/>
      </dsp:nvSpPr>
      <dsp:spPr>
        <a:xfrm>
          <a:off x="0" y="2262981"/>
          <a:ext cx="109728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B025EE-ECA9-4AC7-9846-EE4BBD636B0B}">
      <dsp:nvSpPr>
        <dsp:cNvPr id="0" name=""/>
        <dsp:cNvSpPr/>
      </dsp:nvSpPr>
      <dsp:spPr>
        <a:xfrm>
          <a:off x="264622" y="1403048"/>
          <a:ext cx="3861482" cy="5431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6 Apr. 2022</a:t>
          </a:r>
        </a:p>
      </dsp:txBody>
      <dsp:txXfrm>
        <a:off x="264622" y="1403048"/>
        <a:ext cx="3861482" cy="543115"/>
      </dsp:txXfrm>
    </dsp:sp>
    <dsp:sp modelId="{50120F8B-164C-44F1-B801-3CC6DCD1A690}">
      <dsp:nvSpPr>
        <dsp:cNvPr id="0" name=""/>
        <dsp:cNvSpPr/>
      </dsp:nvSpPr>
      <dsp:spPr>
        <a:xfrm>
          <a:off x="264622" y="838759"/>
          <a:ext cx="3861482" cy="56428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Termination Request Received</a:t>
          </a:r>
        </a:p>
      </dsp:txBody>
      <dsp:txXfrm>
        <a:off x="264622" y="838759"/>
        <a:ext cx="3861482" cy="564288"/>
      </dsp:txXfrm>
    </dsp:sp>
    <dsp:sp modelId="{C70CE9C5-5DD4-42F6-9938-D019F70FE297}">
      <dsp:nvSpPr>
        <dsp:cNvPr id="0" name=""/>
        <dsp:cNvSpPr/>
      </dsp:nvSpPr>
      <dsp:spPr>
        <a:xfrm>
          <a:off x="2195363" y="1946164"/>
          <a:ext cx="0" cy="316817"/>
        </a:xfrm>
        <a:prstGeom prst="line">
          <a:avLst/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AED131-ECBA-4E4D-8DD7-2EE9789EBAA6}">
      <dsp:nvSpPr>
        <dsp:cNvPr id="0" name=""/>
        <dsp:cNvSpPr/>
      </dsp:nvSpPr>
      <dsp:spPr>
        <a:xfrm>
          <a:off x="2458646" y="2579798"/>
          <a:ext cx="3861482" cy="543115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June 2023</a:t>
          </a:r>
        </a:p>
      </dsp:txBody>
      <dsp:txXfrm>
        <a:off x="2458646" y="2579798"/>
        <a:ext cx="3861482" cy="543115"/>
      </dsp:txXfrm>
    </dsp:sp>
    <dsp:sp modelId="{0C466CF9-B814-4BE9-BD01-7AC6BD40D611}">
      <dsp:nvSpPr>
        <dsp:cNvPr id="0" name=""/>
        <dsp:cNvSpPr/>
      </dsp:nvSpPr>
      <dsp:spPr>
        <a:xfrm>
          <a:off x="2458646" y="3122914"/>
          <a:ext cx="3861482" cy="564288"/>
        </a:xfrm>
        <a:prstGeom prst="rect">
          <a:avLst/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Start Termination Process</a:t>
          </a:r>
        </a:p>
      </dsp:txBody>
      <dsp:txXfrm>
        <a:off x="2458646" y="3122914"/>
        <a:ext cx="3861482" cy="564288"/>
      </dsp:txXfrm>
    </dsp:sp>
    <dsp:sp modelId="{E268E6BE-B4CA-4CF2-9C26-44577CF5EC80}">
      <dsp:nvSpPr>
        <dsp:cNvPr id="0" name=""/>
        <dsp:cNvSpPr/>
      </dsp:nvSpPr>
      <dsp:spPr>
        <a:xfrm>
          <a:off x="4389387" y="2262981"/>
          <a:ext cx="0" cy="316817"/>
        </a:xfrm>
        <a:prstGeom prst="line">
          <a:avLst/>
        </a:prstGeom>
        <a:noFill/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9F022F-C92D-4A89-8B8A-6B472C0427DC}">
      <dsp:nvSpPr>
        <dsp:cNvPr id="0" name=""/>
        <dsp:cNvSpPr/>
      </dsp:nvSpPr>
      <dsp:spPr>
        <a:xfrm rot="2700000">
          <a:off x="2160159" y="2227777"/>
          <a:ext cx="70407" cy="70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C6612-ED70-4892-BB02-C7D19DEE49FE}">
      <dsp:nvSpPr>
        <dsp:cNvPr id="0" name=""/>
        <dsp:cNvSpPr/>
      </dsp:nvSpPr>
      <dsp:spPr>
        <a:xfrm rot="2700000">
          <a:off x="4354184" y="2227777"/>
          <a:ext cx="70407" cy="70407"/>
        </a:xfrm>
        <a:prstGeom prst="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7FF70-265E-44DD-8C8C-219E468B1E3B}">
      <dsp:nvSpPr>
        <dsp:cNvPr id="0" name=""/>
        <dsp:cNvSpPr/>
      </dsp:nvSpPr>
      <dsp:spPr>
        <a:xfrm>
          <a:off x="4652670" y="1403048"/>
          <a:ext cx="3861482" cy="543115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31 Dec. 2023</a:t>
          </a:r>
        </a:p>
      </dsp:txBody>
      <dsp:txXfrm>
        <a:off x="4652670" y="1403048"/>
        <a:ext cx="3861482" cy="543115"/>
      </dsp:txXfrm>
    </dsp:sp>
    <dsp:sp modelId="{26602547-B86A-4B06-8C13-B6A408913A17}">
      <dsp:nvSpPr>
        <dsp:cNvPr id="0" name=""/>
        <dsp:cNvSpPr/>
      </dsp:nvSpPr>
      <dsp:spPr>
        <a:xfrm>
          <a:off x="4652670" y="838759"/>
          <a:ext cx="3861482" cy="564288"/>
        </a:xfrm>
        <a:prstGeom prst="rect">
          <a:avLst/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ABR Termination Date</a:t>
          </a:r>
        </a:p>
      </dsp:txBody>
      <dsp:txXfrm>
        <a:off x="4652670" y="838759"/>
        <a:ext cx="3861482" cy="564288"/>
      </dsp:txXfrm>
    </dsp:sp>
    <dsp:sp modelId="{D1DAE933-568E-4B75-90BA-77A0ABC306FC}">
      <dsp:nvSpPr>
        <dsp:cNvPr id="0" name=""/>
        <dsp:cNvSpPr/>
      </dsp:nvSpPr>
      <dsp:spPr>
        <a:xfrm>
          <a:off x="6583412" y="1946164"/>
          <a:ext cx="0" cy="316817"/>
        </a:xfrm>
        <a:prstGeom prst="line">
          <a:avLst/>
        </a:prstGeom>
        <a:noFill/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454392-74E9-43B6-AB58-E37B774AA88D}">
      <dsp:nvSpPr>
        <dsp:cNvPr id="0" name=""/>
        <dsp:cNvSpPr/>
      </dsp:nvSpPr>
      <dsp:spPr>
        <a:xfrm>
          <a:off x="6846695" y="2579798"/>
          <a:ext cx="3861482" cy="543115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Aug. 2024</a:t>
          </a:r>
        </a:p>
      </dsp:txBody>
      <dsp:txXfrm>
        <a:off x="6846695" y="2579798"/>
        <a:ext cx="3861482" cy="543115"/>
      </dsp:txXfrm>
    </dsp:sp>
    <dsp:sp modelId="{42668FC6-856A-46F3-AD11-9804796B3E6E}">
      <dsp:nvSpPr>
        <dsp:cNvPr id="0" name=""/>
        <dsp:cNvSpPr/>
      </dsp:nvSpPr>
      <dsp:spPr>
        <a:xfrm>
          <a:off x="6846695" y="3122914"/>
          <a:ext cx="3861482" cy="564288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Draft T&amp;E Implementation Guidance</a:t>
          </a:r>
        </a:p>
      </dsp:txBody>
      <dsp:txXfrm>
        <a:off x="6846695" y="3122914"/>
        <a:ext cx="3861482" cy="564288"/>
      </dsp:txXfrm>
    </dsp:sp>
    <dsp:sp modelId="{C0C10A6A-DFB4-4E64-A547-3A6AE5BEE729}">
      <dsp:nvSpPr>
        <dsp:cNvPr id="0" name=""/>
        <dsp:cNvSpPr/>
      </dsp:nvSpPr>
      <dsp:spPr>
        <a:xfrm>
          <a:off x="8777436" y="2262981"/>
          <a:ext cx="0" cy="316817"/>
        </a:xfrm>
        <a:prstGeom prst="line">
          <a:avLst/>
        </a:pr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19FF92-4E35-4D14-BFE7-CDC1058F4154}">
      <dsp:nvSpPr>
        <dsp:cNvPr id="0" name=""/>
        <dsp:cNvSpPr/>
      </dsp:nvSpPr>
      <dsp:spPr>
        <a:xfrm rot="2700000">
          <a:off x="6548208" y="2227777"/>
          <a:ext cx="70407" cy="70407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46819-2CDB-45A5-8CE1-03A0C70373AB}">
      <dsp:nvSpPr>
        <dsp:cNvPr id="0" name=""/>
        <dsp:cNvSpPr/>
      </dsp:nvSpPr>
      <dsp:spPr>
        <a:xfrm rot="2700000">
          <a:off x="8742232" y="2227777"/>
          <a:ext cx="70407" cy="70407"/>
        </a:xfrm>
        <a:prstGeom prst="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DB8A4-D946-4791-9A4C-DD07D7BC0203}">
      <dsp:nvSpPr>
        <dsp:cNvPr id="0" name=""/>
        <dsp:cNvSpPr/>
      </dsp:nvSpPr>
      <dsp:spPr>
        <a:xfrm>
          <a:off x="0" y="2262981"/>
          <a:ext cx="109728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90CC7-753D-4C7A-87A9-876410BA139E}">
      <dsp:nvSpPr>
        <dsp:cNvPr id="0" name=""/>
        <dsp:cNvSpPr/>
      </dsp:nvSpPr>
      <dsp:spPr>
        <a:xfrm>
          <a:off x="224599" y="1403048"/>
          <a:ext cx="3215544" cy="543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Late Summer 2022</a:t>
          </a:r>
        </a:p>
      </dsp:txBody>
      <dsp:txXfrm>
        <a:off x="224599" y="1403048"/>
        <a:ext cx="3215544" cy="543115"/>
      </dsp:txXfrm>
    </dsp:sp>
    <dsp:sp modelId="{36D2D29B-3E0B-4275-9387-394F8CD5029C}">
      <dsp:nvSpPr>
        <dsp:cNvPr id="0" name=""/>
        <dsp:cNvSpPr/>
      </dsp:nvSpPr>
      <dsp:spPr>
        <a:xfrm>
          <a:off x="224599" y="599364"/>
          <a:ext cx="3215544" cy="80368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Draft Regulatory Basis issued to Agreement States and ACMUI</a:t>
          </a:r>
        </a:p>
      </dsp:txBody>
      <dsp:txXfrm>
        <a:off x="224599" y="599364"/>
        <a:ext cx="3215544" cy="803683"/>
      </dsp:txXfrm>
    </dsp:sp>
    <dsp:sp modelId="{CA5D8D72-D48F-49B8-A46C-174C86D50787}">
      <dsp:nvSpPr>
        <dsp:cNvPr id="0" name=""/>
        <dsp:cNvSpPr/>
      </dsp:nvSpPr>
      <dsp:spPr>
        <a:xfrm>
          <a:off x="1832371" y="1946164"/>
          <a:ext cx="0" cy="316817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BA993-7CAB-4756-9C0F-D61AC0AE193E}">
      <dsp:nvSpPr>
        <dsp:cNvPr id="0" name=""/>
        <dsp:cNvSpPr/>
      </dsp:nvSpPr>
      <dsp:spPr>
        <a:xfrm>
          <a:off x="2051613" y="2579798"/>
          <a:ext cx="3215544" cy="543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Mar. 2023</a:t>
          </a:r>
        </a:p>
      </dsp:txBody>
      <dsp:txXfrm>
        <a:off x="2051613" y="2579798"/>
        <a:ext cx="3215544" cy="543115"/>
      </dsp:txXfrm>
    </dsp:sp>
    <dsp:sp modelId="{DA0AEFE9-D401-4319-BCD5-139B6FAB4A7E}">
      <dsp:nvSpPr>
        <dsp:cNvPr id="0" name=""/>
        <dsp:cNvSpPr/>
      </dsp:nvSpPr>
      <dsp:spPr>
        <a:xfrm>
          <a:off x="2051613" y="3122914"/>
          <a:ext cx="3215544" cy="80368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Regulatory Basis issued to Commission</a:t>
          </a:r>
        </a:p>
      </dsp:txBody>
      <dsp:txXfrm>
        <a:off x="2051613" y="3122914"/>
        <a:ext cx="3215544" cy="803683"/>
      </dsp:txXfrm>
    </dsp:sp>
    <dsp:sp modelId="{9ADFC999-00A9-4826-9FED-910DCA99FA55}">
      <dsp:nvSpPr>
        <dsp:cNvPr id="0" name=""/>
        <dsp:cNvSpPr/>
      </dsp:nvSpPr>
      <dsp:spPr>
        <a:xfrm>
          <a:off x="3659385" y="2262981"/>
          <a:ext cx="0" cy="316817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D96B1-A95D-4525-AC37-AFF6B0565BB9}">
      <dsp:nvSpPr>
        <dsp:cNvPr id="0" name=""/>
        <dsp:cNvSpPr/>
      </dsp:nvSpPr>
      <dsp:spPr>
        <a:xfrm rot="2700000">
          <a:off x="1797168" y="2227777"/>
          <a:ext cx="70407" cy="704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5B650C0-750F-487B-9227-36C8081AE379}">
      <dsp:nvSpPr>
        <dsp:cNvPr id="0" name=""/>
        <dsp:cNvSpPr/>
      </dsp:nvSpPr>
      <dsp:spPr>
        <a:xfrm rot="2700000">
          <a:off x="3624182" y="2227777"/>
          <a:ext cx="70407" cy="704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F7E9A89-0E9E-41C6-B8E8-29AEDA04ED0A}">
      <dsp:nvSpPr>
        <dsp:cNvPr id="0" name=""/>
        <dsp:cNvSpPr/>
      </dsp:nvSpPr>
      <dsp:spPr>
        <a:xfrm>
          <a:off x="3878627" y="1403048"/>
          <a:ext cx="3215544" cy="543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Spring 2023</a:t>
          </a:r>
        </a:p>
      </dsp:txBody>
      <dsp:txXfrm>
        <a:off x="3878627" y="1403048"/>
        <a:ext cx="3215544" cy="543115"/>
      </dsp:txXfrm>
    </dsp:sp>
    <dsp:sp modelId="{41E5F0BC-EC0F-49E6-A4B6-7EFCF15D430B}">
      <dsp:nvSpPr>
        <dsp:cNvPr id="0" name=""/>
        <dsp:cNvSpPr/>
      </dsp:nvSpPr>
      <dsp:spPr>
        <a:xfrm>
          <a:off x="3878627" y="599364"/>
          <a:ext cx="3215544" cy="80368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Regulatory Basis 90-day public comment period</a:t>
          </a:r>
        </a:p>
      </dsp:txBody>
      <dsp:txXfrm>
        <a:off x="3878627" y="599364"/>
        <a:ext cx="3215544" cy="803683"/>
      </dsp:txXfrm>
    </dsp:sp>
    <dsp:sp modelId="{6F5036B6-16F3-414C-88DA-3B6A662B7883}">
      <dsp:nvSpPr>
        <dsp:cNvPr id="0" name=""/>
        <dsp:cNvSpPr/>
      </dsp:nvSpPr>
      <dsp:spPr>
        <a:xfrm>
          <a:off x="5486399" y="1946164"/>
          <a:ext cx="0" cy="316817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90FC0-C439-4424-87C2-3598905DFE9D}">
      <dsp:nvSpPr>
        <dsp:cNvPr id="0" name=""/>
        <dsp:cNvSpPr/>
      </dsp:nvSpPr>
      <dsp:spPr>
        <a:xfrm>
          <a:off x="5705641" y="2579798"/>
          <a:ext cx="3215544" cy="543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Aug. 2024</a:t>
          </a:r>
        </a:p>
      </dsp:txBody>
      <dsp:txXfrm>
        <a:off x="5705641" y="2579798"/>
        <a:ext cx="3215544" cy="543115"/>
      </dsp:txXfrm>
    </dsp:sp>
    <dsp:sp modelId="{21FAE36C-93ED-4D44-BC4A-F1005B70AED5}">
      <dsp:nvSpPr>
        <dsp:cNvPr id="0" name=""/>
        <dsp:cNvSpPr/>
      </dsp:nvSpPr>
      <dsp:spPr>
        <a:xfrm>
          <a:off x="5705641" y="3122914"/>
          <a:ext cx="3215544" cy="80368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Proposed Rule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Draft Implementation Guidance</a:t>
          </a:r>
        </a:p>
      </dsp:txBody>
      <dsp:txXfrm>
        <a:off x="5705641" y="3122914"/>
        <a:ext cx="3215544" cy="803683"/>
      </dsp:txXfrm>
    </dsp:sp>
    <dsp:sp modelId="{91223E00-6E7B-466B-A5F6-FAC67DBB274F}">
      <dsp:nvSpPr>
        <dsp:cNvPr id="0" name=""/>
        <dsp:cNvSpPr/>
      </dsp:nvSpPr>
      <dsp:spPr>
        <a:xfrm>
          <a:off x="7313414" y="2262981"/>
          <a:ext cx="0" cy="316817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5C55CC-3DDA-46CB-9E7E-204B9BC94698}">
      <dsp:nvSpPr>
        <dsp:cNvPr id="0" name=""/>
        <dsp:cNvSpPr/>
      </dsp:nvSpPr>
      <dsp:spPr>
        <a:xfrm rot="2700000">
          <a:off x="5451196" y="2227777"/>
          <a:ext cx="70407" cy="704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8E012F-E809-4A58-8206-055EED3B3CD1}">
      <dsp:nvSpPr>
        <dsp:cNvPr id="0" name=""/>
        <dsp:cNvSpPr/>
      </dsp:nvSpPr>
      <dsp:spPr>
        <a:xfrm rot="2700000">
          <a:off x="7278210" y="2227777"/>
          <a:ext cx="70407" cy="704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F251CA-61C0-4E44-8F51-10FA9EAA3692}">
      <dsp:nvSpPr>
        <dsp:cNvPr id="0" name=""/>
        <dsp:cNvSpPr/>
      </dsp:nvSpPr>
      <dsp:spPr>
        <a:xfrm>
          <a:off x="7532655" y="1403048"/>
          <a:ext cx="3215544" cy="543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Aug. 2026</a:t>
          </a:r>
        </a:p>
      </dsp:txBody>
      <dsp:txXfrm>
        <a:off x="7532655" y="1403048"/>
        <a:ext cx="3215544" cy="543115"/>
      </dsp:txXfrm>
    </dsp:sp>
    <dsp:sp modelId="{7D083A41-3A62-44BA-AC11-E3FFDA128693}">
      <dsp:nvSpPr>
        <dsp:cNvPr id="0" name=""/>
        <dsp:cNvSpPr/>
      </dsp:nvSpPr>
      <dsp:spPr>
        <a:xfrm>
          <a:off x="7532655" y="599364"/>
          <a:ext cx="3215544" cy="80368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Final Rule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 Implementation Guidance</a:t>
          </a:r>
        </a:p>
      </dsp:txBody>
      <dsp:txXfrm>
        <a:off x="7532655" y="599364"/>
        <a:ext cx="3215544" cy="803683"/>
      </dsp:txXfrm>
    </dsp:sp>
    <dsp:sp modelId="{BAE868E8-1FB2-4914-93E1-E2A4FAEBF54A}">
      <dsp:nvSpPr>
        <dsp:cNvPr id="0" name=""/>
        <dsp:cNvSpPr/>
      </dsp:nvSpPr>
      <dsp:spPr>
        <a:xfrm>
          <a:off x="9140428" y="1946164"/>
          <a:ext cx="0" cy="316817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D31FC1-98DF-4066-8543-E6E340C9DFBA}">
      <dsp:nvSpPr>
        <dsp:cNvPr id="0" name=""/>
        <dsp:cNvSpPr/>
      </dsp:nvSpPr>
      <dsp:spPr>
        <a:xfrm rot="2700000">
          <a:off x="9105224" y="2227777"/>
          <a:ext cx="70407" cy="704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4A6F2-6C11-4CBC-AFF6-0C51008ADF1C}">
      <dsp:nvSpPr>
        <dsp:cNvPr id="0" name=""/>
        <dsp:cNvSpPr/>
      </dsp:nvSpPr>
      <dsp:spPr>
        <a:xfrm>
          <a:off x="0" y="735468"/>
          <a:ext cx="10972800" cy="135778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B7448-54C0-43EB-B380-78D4FBAD57D1}">
      <dsp:nvSpPr>
        <dsp:cNvPr id="0" name=""/>
        <dsp:cNvSpPr/>
      </dsp:nvSpPr>
      <dsp:spPr>
        <a:xfrm>
          <a:off x="281750" y="961330"/>
          <a:ext cx="1004745" cy="9060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031DFE-1A31-45E2-95EE-2316E6FEE95C}">
      <dsp:nvSpPr>
        <dsp:cNvPr id="0" name=""/>
        <dsp:cNvSpPr/>
      </dsp:nvSpPr>
      <dsp:spPr>
        <a:xfrm>
          <a:off x="1568246" y="735468"/>
          <a:ext cx="94045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rPr>
            <a:t>SCREMT charter issued on June 7, 2022</a:t>
          </a:r>
        </a:p>
      </dsp:txBody>
      <dsp:txXfrm>
        <a:off x="1568246" y="735468"/>
        <a:ext cx="9404553" cy="1357788"/>
      </dsp:txXfrm>
    </dsp:sp>
    <dsp:sp modelId="{2582D5A3-9591-485A-83FC-E4863728499A}">
      <dsp:nvSpPr>
        <dsp:cNvPr id="0" name=""/>
        <dsp:cNvSpPr/>
      </dsp:nvSpPr>
      <dsp:spPr>
        <a:xfrm>
          <a:off x="0" y="2432705"/>
          <a:ext cx="10972800" cy="1357788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C31C33-5408-42E0-A02D-E7A8C2FCE9C1}">
      <dsp:nvSpPr>
        <dsp:cNvPr id="0" name=""/>
        <dsp:cNvSpPr/>
      </dsp:nvSpPr>
      <dsp:spPr>
        <a:xfrm>
          <a:off x="301543" y="2633881"/>
          <a:ext cx="965158" cy="9554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53C79-1072-4827-848C-F99499525FF6}">
      <dsp:nvSpPr>
        <dsp:cNvPr id="0" name=""/>
        <dsp:cNvSpPr/>
      </dsp:nvSpPr>
      <dsp:spPr>
        <a:xfrm>
          <a:off x="1568246" y="2432705"/>
          <a:ext cx="94045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rPr>
            <a:t>SCREMT interim SA procedure (SA-802) to be issued for 6-month comment period following OMB review</a:t>
          </a:r>
        </a:p>
      </dsp:txBody>
      <dsp:txXfrm>
        <a:off x="1568246" y="2432705"/>
        <a:ext cx="9404553" cy="13577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DE629-4B77-48CA-813E-E601D9ECE095}">
      <dsp:nvSpPr>
        <dsp:cNvPr id="0" name=""/>
        <dsp:cNvSpPr/>
      </dsp:nvSpPr>
      <dsp:spPr>
        <a:xfrm>
          <a:off x="7750" y="1395137"/>
          <a:ext cx="2839973" cy="33411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FFDF9-2D24-4471-B7D0-D4790B176A86}">
      <dsp:nvSpPr>
        <dsp:cNvPr id="0" name=""/>
        <dsp:cNvSpPr/>
      </dsp:nvSpPr>
      <dsp:spPr>
        <a:xfrm>
          <a:off x="149749" y="1528783"/>
          <a:ext cx="2555975" cy="217174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8A41E-A51D-4DEB-A4E9-64F9F315879A}">
      <dsp:nvSpPr>
        <dsp:cNvPr id="0" name=""/>
        <dsp:cNvSpPr/>
      </dsp:nvSpPr>
      <dsp:spPr>
        <a:xfrm>
          <a:off x="149749" y="4034668"/>
          <a:ext cx="2555975" cy="5679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Microparticles</a:t>
          </a:r>
        </a:p>
      </dsp:txBody>
      <dsp:txXfrm>
        <a:off x="149749" y="4034668"/>
        <a:ext cx="2555975" cy="567967"/>
      </dsp:txXfrm>
    </dsp:sp>
    <dsp:sp modelId="{75DE1223-2E27-4660-9E67-A4F68FB8AB8D}">
      <dsp:nvSpPr>
        <dsp:cNvPr id="0" name=""/>
        <dsp:cNvSpPr/>
      </dsp:nvSpPr>
      <dsp:spPr>
        <a:xfrm>
          <a:off x="149749" y="3700527"/>
          <a:ext cx="2555975" cy="334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OncoSil</a:t>
          </a:r>
          <a:r>
            <a:rPr lang="en-US" sz="1500" kern="1200" baseline="30000" dirty="0" err="1"/>
            <a:t>TM</a:t>
          </a:r>
          <a:r>
            <a:rPr lang="en-US" sz="1500" kern="1200" baseline="30000" dirty="0"/>
            <a:t> </a:t>
          </a:r>
          <a:r>
            <a:rPr lang="en-US" sz="1500" kern="1200" baseline="0" dirty="0"/>
            <a:t>Brachytherapy</a:t>
          </a:r>
        </a:p>
      </dsp:txBody>
      <dsp:txXfrm>
        <a:off x="149749" y="3700527"/>
        <a:ext cx="2555975" cy="334141"/>
      </dsp:txXfrm>
    </dsp:sp>
    <dsp:sp modelId="{F2038D51-9AB8-4F85-8F62-4A24C06E3A55}">
      <dsp:nvSpPr>
        <dsp:cNvPr id="0" name=""/>
        <dsp:cNvSpPr/>
      </dsp:nvSpPr>
      <dsp:spPr>
        <a:xfrm>
          <a:off x="3369727" y="1395137"/>
          <a:ext cx="2839973" cy="33411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A426A-5DB2-4A50-9A9B-CFB25B5BA218}">
      <dsp:nvSpPr>
        <dsp:cNvPr id="0" name=""/>
        <dsp:cNvSpPr/>
      </dsp:nvSpPr>
      <dsp:spPr>
        <a:xfrm>
          <a:off x="3511726" y="1528783"/>
          <a:ext cx="2555975" cy="2171744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E6D4D-D053-49AF-B9AD-56CAF2164483}">
      <dsp:nvSpPr>
        <dsp:cNvPr id="0" name=""/>
        <dsp:cNvSpPr/>
      </dsp:nvSpPr>
      <dsp:spPr>
        <a:xfrm>
          <a:off x="3511726" y="4034668"/>
          <a:ext cx="2555975" cy="5679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Advanced Eye Applicators</a:t>
          </a:r>
        </a:p>
      </dsp:txBody>
      <dsp:txXfrm>
        <a:off x="3511726" y="4034668"/>
        <a:ext cx="2555975" cy="567967"/>
      </dsp:txXfrm>
    </dsp:sp>
    <dsp:sp modelId="{D4718B29-9558-4B3C-9779-C56F0A7EBA02}">
      <dsp:nvSpPr>
        <dsp:cNvPr id="0" name=""/>
        <dsp:cNvSpPr/>
      </dsp:nvSpPr>
      <dsp:spPr>
        <a:xfrm>
          <a:off x="3511726" y="3700527"/>
          <a:ext cx="2555975" cy="334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Liberty Vision LV Y-90 Discs</a:t>
          </a:r>
        </a:p>
      </dsp:txBody>
      <dsp:txXfrm>
        <a:off x="3511726" y="3700527"/>
        <a:ext cx="2555975" cy="334141"/>
      </dsp:txXfrm>
    </dsp:sp>
    <dsp:sp modelId="{B8501115-C359-43DE-991F-95E54EF3011E}">
      <dsp:nvSpPr>
        <dsp:cNvPr id="0" name=""/>
        <dsp:cNvSpPr/>
      </dsp:nvSpPr>
      <dsp:spPr>
        <a:xfrm>
          <a:off x="6731705" y="1395137"/>
          <a:ext cx="2839973" cy="33411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1CCEF-3FD6-4ADD-9279-5EEEAECBC9AB}">
      <dsp:nvSpPr>
        <dsp:cNvPr id="0" name=""/>
        <dsp:cNvSpPr/>
      </dsp:nvSpPr>
      <dsp:spPr>
        <a:xfrm>
          <a:off x="6873703" y="1528783"/>
          <a:ext cx="2555975" cy="217174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6000" b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BB626-DE6C-473B-933E-EACD7241ED5A}">
      <dsp:nvSpPr>
        <dsp:cNvPr id="0" name=""/>
        <dsp:cNvSpPr/>
      </dsp:nvSpPr>
      <dsp:spPr>
        <a:xfrm>
          <a:off x="6873703" y="4034668"/>
          <a:ext cx="2555975" cy="5679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Advanced GSRs</a:t>
          </a:r>
        </a:p>
      </dsp:txBody>
      <dsp:txXfrm>
        <a:off x="6873703" y="4034668"/>
        <a:ext cx="2555975" cy="567967"/>
      </dsp:txXfrm>
    </dsp:sp>
    <dsp:sp modelId="{F0184258-8CF1-4E2F-ABC4-1E6953D16249}">
      <dsp:nvSpPr>
        <dsp:cNvPr id="0" name=""/>
        <dsp:cNvSpPr/>
      </dsp:nvSpPr>
      <dsp:spPr>
        <a:xfrm>
          <a:off x="6873703" y="3700527"/>
          <a:ext cx="2555975" cy="334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Akesis</a:t>
          </a:r>
          <a:r>
            <a:rPr lang="en-US" sz="1500" kern="1200" dirty="0"/>
            <a:t> Galaxy</a:t>
          </a:r>
        </a:p>
      </dsp:txBody>
      <dsp:txXfrm>
        <a:off x="6873703" y="3700527"/>
        <a:ext cx="2555975" cy="334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FFA1A-37D4-4DBF-B25F-A760CD8F1FC3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31787-CF3A-4364-BF2B-92D2FABC5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7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31787-CF3A-4364-BF2B-92D2FABC58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25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31787-CF3A-4364-BF2B-92D2FABC58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6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31787-CF3A-4364-BF2B-92D2FABC58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2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odoni MT" panose="0207060308060602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EFE-8043-DA48-A87B-C3A452F48F85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B012-4B4C-0D4B-9961-39BAA1B68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6EFE-8043-DA48-A87B-C3A452F48F85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0B012-4B4C-0D4B-9961-39BAA1B684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9.jp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rc.gov/materials/miau/med-use-toolkit.html" TargetMode="External"/><Relationship Id="rId11" Type="http://schemas.openxmlformats.org/officeDocument/2006/relationships/image" Target="../media/image24.png"/><Relationship Id="rId5" Type="http://schemas.openxmlformats.org/officeDocument/2006/relationships/hyperlink" Target="mailto:medicalquestions.resource@nrc.gov" TargetMode="External"/><Relationship Id="rId10" Type="http://schemas.openxmlformats.org/officeDocument/2006/relationships/image" Target="../media/image23.svg"/><Relationship Id="rId4" Type="http://schemas.openxmlformats.org/officeDocument/2006/relationships/hyperlink" Target="mailto:Celimar.Valentin-Rodriguez@nrc.gov" TargetMode="Externa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gov/docs/ML2202/ML22027A519.pdf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rc.gov/docs/ML2035/ML20351A389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abr.org/blogs/authorized-user-eligibility-webinar-recording-and-faqs-available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958976"/>
            <a:ext cx="7772400" cy="1470025"/>
          </a:xfrm>
        </p:spPr>
        <p:txBody>
          <a:bodyPr/>
          <a:lstStyle/>
          <a:p>
            <a:r>
              <a:rPr lang="en-US" dirty="0"/>
              <a:t>Medical Radiation Safety Team Updates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Celimar Valentin-Rodriguez, Ph.D.</a:t>
            </a:r>
          </a:p>
          <a:p>
            <a:r>
              <a:rPr lang="en-US" dirty="0"/>
              <a:t>Medical Team Leader</a:t>
            </a:r>
          </a:p>
          <a:p>
            <a:r>
              <a:rPr lang="en-US" dirty="0"/>
              <a:t>U.S. Nuclear Regulatory Commission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Doctor talking to patient">
            <a:extLst>
              <a:ext uri="{FF2B5EF4-FFF2-40B4-BE49-F238E27FC236}">
                <a16:creationId xmlns:a16="http://schemas.microsoft.com/office/drawing/2014/main" id="{5C4A35CB-66A9-FC19-EEF6-7AAD56EDA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3" r="24399" b="-1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0464811-FF6C-E9AB-3475-2F3401849CBC}"/>
              </a:ext>
            </a:extLst>
          </p:cNvPr>
          <p:cNvGrpSpPr/>
          <p:nvPr/>
        </p:nvGrpSpPr>
        <p:grpSpPr>
          <a:xfrm>
            <a:off x="572303" y="597817"/>
            <a:ext cx="3752753" cy="5662365"/>
            <a:chOff x="539020" y="514597"/>
            <a:chExt cx="3752753" cy="566236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B24A6A-A8CA-F73B-9CE3-BACBECE6B7FD}"/>
                </a:ext>
              </a:extLst>
            </p:cNvPr>
            <p:cNvSpPr/>
            <p:nvPr/>
          </p:nvSpPr>
          <p:spPr>
            <a:xfrm>
              <a:off x="552994" y="514597"/>
              <a:ext cx="3738779" cy="547848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cmpd="dbl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FB69F5AD-3BE4-7CAD-12E8-E82AB62169BE}"/>
                </a:ext>
              </a:extLst>
            </p:cNvPr>
            <p:cNvSpPr txBox="1">
              <a:spLocks/>
            </p:cNvSpPr>
            <p:nvPr/>
          </p:nvSpPr>
          <p:spPr>
            <a:xfrm>
              <a:off x="552994" y="621661"/>
              <a:ext cx="3738779" cy="17888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400">
                <a:lnSpc>
                  <a:spcPct val="90000"/>
                </a:lnSpc>
              </a:pPr>
              <a:r>
                <a:rPr lang="en-US" sz="4000" dirty="0">
                  <a:latin typeface="Bodoni MT" panose="02070603080606020203" pitchFamily="18" charset="0"/>
                </a:rPr>
                <a:t>Updates On Patient &amp; Veterinary Release</a:t>
              </a: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0773F326-A795-50A6-D41E-F5F8197C67A7}"/>
                </a:ext>
              </a:extLst>
            </p:cNvPr>
            <p:cNvSpPr txBox="1">
              <a:spLocks/>
            </p:cNvSpPr>
            <p:nvPr/>
          </p:nvSpPr>
          <p:spPr>
            <a:xfrm>
              <a:off x="539020" y="2630161"/>
              <a:ext cx="3738780" cy="35468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28600" defTabSz="9144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We have been addressing Agreement State, NRC Regions, and ACMUI comments and plan to issue the revised proposed RG 8.39 for public comment in fall 2022.</a:t>
              </a:r>
            </a:p>
            <a:p>
              <a:pPr indent="-228600" defTabSz="9144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2000" dirty="0"/>
                <a:t>We received your comments on the draft veterinary release rulemaking plan. We will defer this effort to work on emergent rulemaking for Cat 3 sources.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56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3F454-DAA8-D534-57BE-90968CC5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for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E5056-35CC-C5D0-4507-D28D7BDF2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SCREMT SA Procedure, SA-802 – Summer/Fall 2022</a:t>
            </a:r>
          </a:p>
          <a:p>
            <a:r>
              <a:rPr lang="en-US" dirty="0"/>
              <a:t>RG 8.39 – Fall 2022 (public comment)</a:t>
            </a:r>
          </a:p>
          <a:p>
            <a:r>
              <a:rPr lang="en-US" dirty="0"/>
              <a:t>Draft EMT/Rb-82 Generator Rulemaking Regulatory Basis – Late Summer/Early Fall 2022</a:t>
            </a:r>
          </a:p>
          <a:p>
            <a:r>
              <a:rPr lang="en-US" dirty="0"/>
              <a:t>Government-to-Government Meetings</a:t>
            </a:r>
          </a:p>
          <a:p>
            <a:pPr lvl="1"/>
            <a:r>
              <a:rPr lang="en-US" dirty="0"/>
              <a:t>EMT/Rb-82 Generator Rulemaking </a:t>
            </a:r>
          </a:p>
          <a:p>
            <a:pPr lvl="1"/>
            <a:r>
              <a:rPr lang="en-US" dirty="0"/>
              <a:t>ABR termination concerns</a:t>
            </a:r>
          </a:p>
          <a:p>
            <a:r>
              <a:rPr lang="en-US" dirty="0"/>
              <a:t>ACMUI Fall Meeting – December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02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lose-up of question mark on a hardwood floor against a wall">
            <a:extLst>
              <a:ext uri="{FF2B5EF4-FFF2-40B4-BE49-F238E27FC236}">
                <a16:creationId xmlns:a16="http://schemas.microsoft.com/office/drawing/2014/main" id="{E6FF7F36-7859-37C3-4133-AF118BE53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558"/>
          <a:stretch/>
        </p:blipFill>
        <p:spPr>
          <a:xfrm>
            <a:off x="-1249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A4B33-8CE6-7CAB-5036-AC76C90CC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Contact Us!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44F9D42-33AB-A869-7482-8C3A372C5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5460" y="2081900"/>
            <a:ext cx="401223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hlinkClick r:id="rId4"/>
              </a:rPr>
              <a:t>Celimar.Valentin-Rodriguez@nrc.gov</a:t>
            </a:r>
            <a:endParaRPr lang="en-US" sz="2000" dirty="0"/>
          </a:p>
          <a:p>
            <a:pPr marL="0" indent="0">
              <a:buNone/>
            </a:pPr>
            <a:endParaRPr lang="en-US" sz="2000" u="sng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sz="2000" u="sng" dirty="0">
                <a:solidFill>
                  <a:srgbClr val="0000CC"/>
                </a:solidFill>
                <a:hlinkClick r:id="rId5"/>
              </a:rPr>
              <a:t>medicalquestions.resource@nrc.gov</a:t>
            </a:r>
            <a:endParaRPr lang="en-US" sz="36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301-415-7124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6"/>
              </a:rPr>
              <a:t>Medical Uses Licensee Toolkit | NRC Public Website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B3EE01-DC96-7B87-FF47-272A71DBA0BB}"/>
              </a:ext>
            </a:extLst>
          </p:cNvPr>
          <p:cNvGrpSpPr/>
          <p:nvPr/>
        </p:nvGrpSpPr>
        <p:grpSpPr>
          <a:xfrm>
            <a:off x="7617848" y="2100270"/>
            <a:ext cx="404949" cy="2578902"/>
            <a:chOff x="7178831" y="2420110"/>
            <a:chExt cx="404949" cy="2578902"/>
          </a:xfrm>
        </p:grpSpPr>
        <p:pic>
          <p:nvPicPr>
            <p:cNvPr id="4" name="Graphic 3" descr="Email with solid fill">
              <a:extLst>
                <a:ext uri="{FF2B5EF4-FFF2-40B4-BE49-F238E27FC236}">
                  <a16:creationId xmlns:a16="http://schemas.microsoft.com/office/drawing/2014/main" id="{798E169F-9506-4408-DA9F-EA223595E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04596" y="2420110"/>
              <a:ext cx="335117" cy="335117"/>
            </a:xfrm>
            <a:prstGeom prst="rect">
              <a:avLst/>
            </a:prstGeom>
          </p:spPr>
        </p:pic>
        <p:pic>
          <p:nvPicPr>
            <p:cNvPr id="7" name="Graphic 6" descr="Receiver with solid fill">
              <a:extLst>
                <a:ext uri="{FF2B5EF4-FFF2-40B4-BE49-F238E27FC236}">
                  <a16:creationId xmlns:a16="http://schemas.microsoft.com/office/drawing/2014/main" id="{C6E3EFB7-F82E-F249-407F-7010EDD7F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09112" y="3885526"/>
              <a:ext cx="338328" cy="338328"/>
            </a:xfrm>
            <a:prstGeom prst="rect">
              <a:avLst/>
            </a:prstGeom>
          </p:spPr>
        </p:pic>
        <p:pic>
          <p:nvPicPr>
            <p:cNvPr id="10" name="Graphic 9" descr="Internet with solid fill">
              <a:extLst>
                <a:ext uri="{FF2B5EF4-FFF2-40B4-BE49-F238E27FC236}">
                  <a16:creationId xmlns:a16="http://schemas.microsoft.com/office/drawing/2014/main" id="{131FAB68-30C9-23A3-60AE-E62BB015D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178831" y="4594063"/>
              <a:ext cx="404949" cy="404949"/>
            </a:xfrm>
            <a:prstGeom prst="rect">
              <a:avLst/>
            </a:prstGeom>
          </p:spPr>
        </p:pic>
        <p:pic>
          <p:nvPicPr>
            <p:cNvPr id="13" name="Graphic 12" descr="Email with solid fill">
              <a:extLst>
                <a:ext uri="{FF2B5EF4-FFF2-40B4-BE49-F238E27FC236}">
                  <a16:creationId xmlns:a16="http://schemas.microsoft.com/office/drawing/2014/main" id="{8FFDB19A-7A54-F433-C624-D9503AE44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07866" y="3139817"/>
              <a:ext cx="335117" cy="335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0083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830C4-0D85-E304-DE97-9A466D8B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1435"/>
          </a:xfrm>
        </p:spPr>
        <p:txBody>
          <a:bodyPr/>
          <a:lstStyle/>
          <a:p>
            <a:r>
              <a:rPr lang="en-US" dirty="0"/>
              <a:t>Acronyms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1A20A-E325-D4BF-F3A2-37A28F366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36073"/>
            <a:ext cx="10972800" cy="530827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ABR – American Board of Radiology</a:t>
            </a:r>
          </a:p>
          <a:p>
            <a:r>
              <a:rPr lang="en-US" sz="2400" dirty="0"/>
              <a:t>ACMUI – Advisory Committee on the Medical Uses of Isotopes</a:t>
            </a:r>
          </a:p>
          <a:p>
            <a:r>
              <a:rPr lang="en-US" sz="2400" dirty="0"/>
              <a:t>AOBNM – American Osteopathic Board of Nuclear Medicine</a:t>
            </a:r>
          </a:p>
          <a:p>
            <a:r>
              <a:rPr lang="en-US" sz="2400" dirty="0"/>
              <a:t>CBNE – Certification Board of Nuclear Endocrinology</a:t>
            </a:r>
          </a:p>
          <a:p>
            <a:r>
              <a:rPr lang="en-US" sz="2400" dirty="0"/>
              <a:t>EMT – Emerging medical technology(</a:t>
            </a:r>
            <a:r>
              <a:rPr lang="en-US" sz="2400" dirty="0" err="1"/>
              <a:t>ies</a:t>
            </a:r>
            <a:r>
              <a:rPr lang="en-US" sz="2400" dirty="0"/>
              <a:t>)</a:t>
            </a:r>
          </a:p>
          <a:p>
            <a:r>
              <a:rPr lang="en-US" sz="2400" dirty="0"/>
              <a:t>GSR – Gamma Stereotactic Radiosurgery</a:t>
            </a:r>
          </a:p>
          <a:p>
            <a:r>
              <a:rPr lang="en-US" sz="2400" dirty="0"/>
              <a:t>MSST – Division of Materials Safety, Security, State, and Tribal Programs</a:t>
            </a:r>
          </a:p>
          <a:p>
            <a:r>
              <a:rPr lang="en-US" sz="2400" dirty="0"/>
              <a:t>NMSS – Office of Nuclear Material Safety and Safeguards</a:t>
            </a:r>
          </a:p>
          <a:p>
            <a:r>
              <a:rPr lang="en-US" sz="2400" dirty="0"/>
              <a:t>NRC – Nuclear Regulatory Commission</a:t>
            </a:r>
          </a:p>
          <a:p>
            <a:r>
              <a:rPr lang="en-US" sz="2400" dirty="0"/>
              <a:t>OMB – Office of Management and Budget</a:t>
            </a:r>
          </a:p>
          <a:p>
            <a:r>
              <a:rPr lang="en-US" sz="2400" dirty="0"/>
              <a:t>Rb – Rubidium</a:t>
            </a:r>
          </a:p>
          <a:p>
            <a:r>
              <a:rPr lang="en-US" sz="2400" dirty="0"/>
              <a:t>RG – Regulatory Guide</a:t>
            </a:r>
          </a:p>
          <a:p>
            <a:r>
              <a:rPr lang="en-US" sz="2400" dirty="0"/>
              <a:t>SA – State Agreements </a:t>
            </a:r>
          </a:p>
          <a:p>
            <a:r>
              <a:rPr lang="en-US" sz="2400" dirty="0"/>
              <a:t>SCREMT – Standing Committee for Reviewing Emerging Medical Technologies</a:t>
            </a:r>
          </a:p>
          <a:p>
            <a:r>
              <a:rPr lang="en-US" sz="2400" dirty="0"/>
              <a:t>SRM – Staff Requirements Memorandum</a:t>
            </a:r>
          </a:p>
          <a:p>
            <a:r>
              <a:rPr lang="en-US" sz="2400" dirty="0"/>
              <a:t>T&amp;E – Training and Experience</a:t>
            </a:r>
          </a:p>
          <a:p>
            <a:r>
              <a:rPr lang="en-US" sz="2400" dirty="0"/>
              <a:t>10 CFR – Title 10 of the </a:t>
            </a:r>
            <a:r>
              <a:rPr lang="en-US" sz="2400" i="1" dirty="0"/>
              <a:t>Code of Federal Regulations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6222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of Medical Specialty Boards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SRM-SECY-20-0005, “Training and Experience Requirements for Unsealed Byproduct Material”, January 27, 2022 (</a:t>
            </a:r>
            <a:r>
              <a:rPr lang="en-US" dirty="0">
                <a:hlinkClick r:id="rId3"/>
              </a:rPr>
              <a:t>ML22027A519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Complete an evaluation of whether each specialty board still satisfies the board recognition criteria and report findings to the Commission within six months</a:t>
            </a:r>
          </a:p>
          <a:p>
            <a:r>
              <a:rPr lang="en-US" dirty="0"/>
              <a:t>Evaluated 11 medical specialty boards using </a:t>
            </a:r>
            <a:r>
              <a:rPr lang="en-US" dirty="0">
                <a:hlinkClick r:id="rId4"/>
              </a:rPr>
              <a:t>NMSS Office Procedure MSST-70-03</a:t>
            </a:r>
            <a:r>
              <a:rPr lang="en-US" dirty="0"/>
              <a:t>, Section 3.11, Monitoring Continued Satisfaction of Recognition Requirements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219075" y="219075"/>
            <a:ext cx="11734799" cy="1962149"/>
          </a:xfrm>
          <a:prstGeom prst="roundRect">
            <a:avLst>
              <a:gd name="adj" fmla="val 303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115481" y="334439"/>
            <a:ext cx="3383164" cy="1930683"/>
            <a:chOff x="8115481" y="334439"/>
            <a:chExt cx="3383164" cy="19306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3" name="Straight Connector 32"/>
            <p:cNvCxnSpPr/>
            <p:nvPr/>
          </p:nvCxnSpPr>
          <p:spPr>
            <a:xfrm rot="21326405" flipV="1">
              <a:off x="8115481" y="1145932"/>
              <a:ext cx="2841759" cy="1119190"/>
            </a:xfrm>
            <a:prstGeom prst="line">
              <a:avLst/>
            </a:prstGeom>
            <a:ln w="190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 rot="21326405">
              <a:off x="10150190" y="334439"/>
              <a:ext cx="1348455" cy="1348455"/>
              <a:chOff x="9423560" y="1107324"/>
              <a:chExt cx="1631631" cy="1631631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9423560" y="1107324"/>
                <a:ext cx="1631631" cy="16316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9565148" y="1248912"/>
                <a:ext cx="1348455" cy="134845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9834562" y="1518326"/>
                <a:ext cx="809627" cy="809627"/>
                <a:chOff x="2305048" y="4333873"/>
                <a:chExt cx="809627" cy="809627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2305050" y="4333875"/>
                  <a:ext cx="809625" cy="80962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2305048" y="4333873"/>
                  <a:ext cx="809625" cy="80962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8" name="Group 17"/>
          <p:cNvGrpSpPr/>
          <p:nvPr/>
        </p:nvGrpSpPr>
        <p:grpSpPr>
          <a:xfrm>
            <a:off x="5430521" y="1830120"/>
            <a:ext cx="3239399" cy="1773733"/>
            <a:chOff x="5430521" y="1830120"/>
            <a:chExt cx="3239399" cy="17737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2" name="Straight Connector 31"/>
            <p:cNvCxnSpPr/>
            <p:nvPr/>
          </p:nvCxnSpPr>
          <p:spPr>
            <a:xfrm rot="21326405" flipV="1">
              <a:off x="5430521" y="2484663"/>
              <a:ext cx="2841759" cy="1119190"/>
            </a:xfrm>
            <a:prstGeom prst="line">
              <a:avLst/>
            </a:prstGeom>
            <a:ln w="1905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 rot="21326405">
              <a:off x="7555495" y="1830120"/>
              <a:ext cx="1114425" cy="1114425"/>
              <a:chOff x="2152649" y="4181474"/>
              <a:chExt cx="1114425" cy="1114425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152649" y="4181474"/>
                <a:ext cx="1114425" cy="11144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305050" y="4333875"/>
                <a:ext cx="809625" cy="80962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433368" y="4462193"/>
                <a:ext cx="552985" cy="55298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17416" y="3147326"/>
            <a:ext cx="3287821" cy="1782634"/>
            <a:chOff x="2817416" y="3147326"/>
            <a:chExt cx="3287821" cy="17826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4" name="Straight Connector 23"/>
            <p:cNvCxnSpPr/>
            <p:nvPr/>
          </p:nvCxnSpPr>
          <p:spPr>
            <a:xfrm rot="21326405" flipV="1">
              <a:off x="2817416" y="3810770"/>
              <a:ext cx="2841759" cy="1119190"/>
            </a:xfrm>
            <a:prstGeom prst="line">
              <a:avLst/>
            </a:prstGeom>
            <a:ln w="190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 rot="21326405">
              <a:off x="4990812" y="3147326"/>
              <a:ext cx="1114425" cy="1114425"/>
              <a:chOff x="2152649" y="4181474"/>
              <a:chExt cx="1114425" cy="1114425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52649" y="4181474"/>
                <a:ext cx="1114425" cy="111442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305050" y="4333875"/>
                <a:ext cx="809625" cy="80962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433368" y="4462193"/>
                <a:ext cx="552985" cy="55298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010579" y="4530939"/>
            <a:ext cx="2545069" cy="1417040"/>
            <a:chOff x="1010579" y="4530939"/>
            <a:chExt cx="2545069" cy="14170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6" name="Straight Connector 25"/>
            <p:cNvCxnSpPr/>
            <p:nvPr/>
          </p:nvCxnSpPr>
          <p:spPr>
            <a:xfrm flipV="1">
              <a:off x="1261395" y="4999383"/>
              <a:ext cx="1690527" cy="823933"/>
            </a:xfrm>
            <a:prstGeom prst="line">
              <a:avLst/>
            </a:prstGeom>
            <a:ln w="190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 rot="21326405">
              <a:off x="1010579" y="4530939"/>
              <a:ext cx="2545069" cy="1417040"/>
              <a:chOff x="722005" y="4181474"/>
              <a:chExt cx="2545069" cy="141704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2152649" y="4181474"/>
                <a:ext cx="1114425" cy="111442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2305050" y="4333875"/>
                <a:ext cx="809625" cy="80962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433368" y="4462193"/>
                <a:ext cx="552985" cy="55298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722005" y="5183048"/>
                <a:ext cx="415466" cy="41546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 flipH="1">
            <a:off x="7089233" y="539219"/>
            <a:ext cx="3102648" cy="776359"/>
            <a:chOff x="4135679" y="4932141"/>
            <a:chExt cx="1783259" cy="368773"/>
          </a:xfrm>
        </p:grpSpPr>
        <p:sp>
          <p:nvSpPr>
            <p:cNvPr id="65" name="Flowchart: Terminator 64"/>
            <p:cNvSpPr/>
            <p:nvPr/>
          </p:nvSpPr>
          <p:spPr>
            <a:xfrm>
              <a:off x="4581909" y="4932141"/>
              <a:ext cx="1337029" cy="368773"/>
            </a:xfrm>
            <a:prstGeom prst="flowChartTerminator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COMPLIANCE</a:t>
              </a:r>
            </a:p>
          </p:txBody>
        </p:sp>
        <p:cxnSp>
          <p:nvCxnSpPr>
            <p:cNvPr id="66" name="Straight Connector 65"/>
            <p:cNvCxnSpPr>
              <a:stCxn id="65" idx="1"/>
            </p:cNvCxnSpPr>
            <p:nvPr/>
          </p:nvCxnSpPr>
          <p:spPr>
            <a:xfrm flipH="1">
              <a:off x="4135679" y="5116528"/>
              <a:ext cx="446230" cy="0"/>
            </a:xfrm>
            <a:prstGeom prst="line">
              <a:avLst/>
            </a:prstGeom>
            <a:ln w="15875">
              <a:solidFill>
                <a:schemeClr val="accent6">
                  <a:lumMod val="40000"/>
                  <a:lumOff val="6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8615868" y="2281590"/>
            <a:ext cx="3081528" cy="868680"/>
            <a:chOff x="3495675" y="4932141"/>
            <a:chExt cx="2423263" cy="368773"/>
          </a:xfrm>
        </p:grpSpPr>
        <p:sp>
          <p:nvSpPr>
            <p:cNvPr id="60" name="Flowchart: Terminator 59"/>
            <p:cNvSpPr/>
            <p:nvPr/>
          </p:nvSpPr>
          <p:spPr>
            <a:xfrm>
              <a:off x="4581909" y="4932141"/>
              <a:ext cx="1337029" cy="368773"/>
            </a:xfrm>
            <a:prstGeom prst="flowChartTerminator">
              <a:avLst/>
            </a:prstGeom>
            <a:solidFill>
              <a:schemeClr val="bg2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28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Compare any process changes</a:t>
              </a:r>
            </a:p>
          </p:txBody>
        </p:sp>
        <p:cxnSp>
          <p:nvCxnSpPr>
            <p:cNvPr id="61" name="Straight Connector 60"/>
            <p:cNvCxnSpPr>
              <a:stCxn id="60" idx="1"/>
            </p:cNvCxnSpPr>
            <p:nvPr/>
          </p:nvCxnSpPr>
          <p:spPr>
            <a:xfrm flipH="1" flipV="1">
              <a:off x="3495675" y="5116527"/>
              <a:ext cx="1086234" cy="1"/>
            </a:xfrm>
            <a:prstGeom prst="line">
              <a:avLst/>
            </a:prstGeom>
            <a:ln w="15875">
              <a:solidFill>
                <a:schemeClr val="accent5">
                  <a:lumMod val="40000"/>
                  <a:lumOff val="6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 flipH="1">
            <a:off x="1970571" y="3016224"/>
            <a:ext cx="3082985" cy="871429"/>
            <a:chOff x="3495675" y="4932141"/>
            <a:chExt cx="2423263" cy="368773"/>
          </a:xfrm>
        </p:grpSpPr>
        <p:sp>
          <p:nvSpPr>
            <p:cNvPr id="54" name="Flowchart: Terminator 53"/>
            <p:cNvSpPr/>
            <p:nvPr/>
          </p:nvSpPr>
          <p:spPr>
            <a:xfrm>
              <a:off x="4581909" y="4932141"/>
              <a:ext cx="1337029" cy="368773"/>
            </a:xfrm>
            <a:prstGeom prst="flowChartTerminator">
              <a:avLst/>
            </a:prstGeom>
            <a:solidFill>
              <a:schemeClr val="bg2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666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Review documentation</a:t>
              </a:r>
            </a:p>
          </p:txBody>
        </p:sp>
        <p:cxnSp>
          <p:nvCxnSpPr>
            <p:cNvPr id="55" name="Straight Connector 54"/>
            <p:cNvCxnSpPr>
              <a:stCxn id="54" idx="1"/>
            </p:cNvCxnSpPr>
            <p:nvPr/>
          </p:nvCxnSpPr>
          <p:spPr>
            <a:xfrm flipH="1" flipV="1">
              <a:off x="3495675" y="5116527"/>
              <a:ext cx="1086234" cy="1"/>
            </a:xfrm>
            <a:prstGeom prst="line">
              <a:avLst/>
            </a:prstGeom>
            <a:ln w="15875">
              <a:solidFill>
                <a:schemeClr val="accent2">
                  <a:lumMod val="40000"/>
                  <a:lumOff val="6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535073" y="4696273"/>
            <a:ext cx="3081528" cy="868680"/>
            <a:chOff x="3495675" y="4932141"/>
            <a:chExt cx="2423263" cy="368773"/>
          </a:xfrm>
        </p:grpSpPr>
        <p:sp>
          <p:nvSpPr>
            <p:cNvPr id="43" name="Flowchart: Terminator 42"/>
            <p:cNvSpPr/>
            <p:nvPr/>
          </p:nvSpPr>
          <p:spPr>
            <a:xfrm>
              <a:off x="4581909" y="4932141"/>
              <a:ext cx="1337029" cy="368773"/>
            </a:xfrm>
            <a:prstGeom prst="flowChartTerminator">
              <a:avLst/>
            </a:prstGeom>
            <a:solidFill>
              <a:schemeClr val="bg2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22537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Initial request</a:t>
              </a:r>
            </a:p>
          </p:txBody>
        </p:sp>
        <p:cxnSp>
          <p:nvCxnSpPr>
            <p:cNvPr id="45" name="Straight Connector 44"/>
            <p:cNvCxnSpPr>
              <a:stCxn id="43" idx="1"/>
            </p:cNvCxnSpPr>
            <p:nvPr/>
          </p:nvCxnSpPr>
          <p:spPr>
            <a:xfrm flipH="1" flipV="1">
              <a:off x="3495675" y="5116527"/>
              <a:ext cx="1086234" cy="1"/>
            </a:xfrm>
            <a:prstGeom prst="line">
              <a:avLst/>
            </a:prstGeom>
            <a:ln w="15875">
              <a:solidFill>
                <a:schemeClr val="accent1">
                  <a:lumMod val="40000"/>
                  <a:lumOff val="6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 descr="Folder Search with solid fil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367934" y="3513251"/>
            <a:ext cx="403586" cy="403586"/>
          </a:xfrm>
          <a:prstGeom prst="rect">
            <a:avLst/>
          </a:prstGeom>
        </p:spPr>
      </p:pic>
      <p:pic>
        <p:nvPicPr>
          <p:cNvPr id="50" name="Picture 49" descr="Checklist with solid fill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914141" y="2169606"/>
            <a:ext cx="407732" cy="407732"/>
          </a:xfrm>
          <a:prstGeom prst="rect">
            <a:avLst/>
          </a:prstGeom>
        </p:spPr>
      </p:pic>
      <p:pic>
        <p:nvPicPr>
          <p:cNvPr id="51" name="Picture 50" descr="Mailbox with solid fill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801757" y="4839700"/>
            <a:ext cx="365486" cy="365486"/>
          </a:xfrm>
          <a:prstGeom prst="rect">
            <a:avLst/>
          </a:prstGeom>
        </p:spPr>
      </p:pic>
      <p:pic>
        <p:nvPicPr>
          <p:cNvPr id="52" name="Picture 51" descr="Checkmark with solid fill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642788" y="800866"/>
            <a:ext cx="394649" cy="394649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41886" y="462165"/>
            <a:ext cx="4751862" cy="13415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Bodoni MT" panose="02070603080606020203" pitchFamily="18" charset="0"/>
                <a:ea typeface="Adobe Gothic Std B" panose="020B0800000000000000" pitchFamily="34" charset="-128"/>
                <a:cs typeface="Arial" panose="020B0604020202020204" pitchFamily="34" charset="0"/>
              </a:rPr>
              <a:t>Specialty Board Assessment Process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Bodoni MT" panose="02070603080606020203" pitchFamily="18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907554" y="5928537"/>
            <a:ext cx="3029106" cy="845164"/>
            <a:chOff x="8911950" y="3075195"/>
            <a:chExt cx="3029106" cy="845164"/>
          </a:xfrm>
        </p:grpSpPr>
        <p:sp>
          <p:nvSpPr>
            <p:cNvPr id="85" name="Rectangle 84"/>
            <p:cNvSpPr/>
            <p:nvPr/>
          </p:nvSpPr>
          <p:spPr>
            <a:xfrm>
              <a:off x="8911950" y="3075195"/>
              <a:ext cx="3029106" cy="82976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911950" y="3075195"/>
              <a:ext cx="215192" cy="82976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solidFill>
                  <a:schemeClr val="tx1">
                    <a:lumMod val="50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149737" y="3080173"/>
              <a:ext cx="2790015" cy="84018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/>
                </a:rPr>
                <a:t>NRC determined if specialty board continued to comply with NRC requirements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911950" y="5030650"/>
            <a:ext cx="3038312" cy="830614"/>
            <a:chOff x="8911950" y="3993633"/>
            <a:chExt cx="3038312" cy="830614"/>
          </a:xfrm>
        </p:grpSpPr>
        <p:sp>
          <p:nvSpPr>
            <p:cNvPr id="86" name="Rectangle 85"/>
            <p:cNvSpPr/>
            <p:nvPr/>
          </p:nvSpPr>
          <p:spPr>
            <a:xfrm>
              <a:off x="8911950" y="3993633"/>
              <a:ext cx="3029106" cy="82976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8911950" y="3993633"/>
              <a:ext cx="215192" cy="8297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solidFill>
                  <a:schemeClr val="tx1">
                    <a:lumMod val="50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9149737" y="3998610"/>
              <a:ext cx="2800525" cy="82563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Compared any changes to certification processes to current NRC requirements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911950" y="4132763"/>
            <a:ext cx="3038312" cy="829762"/>
            <a:chOff x="8911950" y="4912071"/>
            <a:chExt cx="3038312" cy="829762"/>
          </a:xfrm>
        </p:grpSpPr>
        <p:sp>
          <p:nvSpPr>
            <p:cNvPr id="90" name="Rectangle 89"/>
            <p:cNvSpPr/>
            <p:nvPr/>
          </p:nvSpPr>
          <p:spPr>
            <a:xfrm>
              <a:off x="8911950" y="4912071"/>
              <a:ext cx="3029106" cy="82976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8911950" y="4912071"/>
              <a:ext cx="215192" cy="8297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solidFill>
                  <a:schemeClr val="tx1">
                    <a:lumMod val="50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149737" y="4917048"/>
              <a:ext cx="2800525" cy="821599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Reviewed response, any provided documentation, specialty board website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907554" y="3222098"/>
            <a:ext cx="3029106" cy="843558"/>
            <a:chOff x="8911950" y="5830510"/>
            <a:chExt cx="3029106" cy="843558"/>
          </a:xfrm>
        </p:grpSpPr>
        <p:sp>
          <p:nvSpPr>
            <p:cNvPr id="67" name="Rectangle 66"/>
            <p:cNvSpPr/>
            <p:nvPr/>
          </p:nvSpPr>
          <p:spPr>
            <a:xfrm>
              <a:off x="8911950" y="5830510"/>
              <a:ext cx="3029106" cy="82976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911950" y="5830510"/>
              <a:ext cx="215192" cy="8297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solidFill>
                  <a:schemeClr val="tx1">
                    <a:lumMod val="50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149737" y="5835487"/>
              <a:ext cx="2768994" cy="83858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Sent a letter to each specialty board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8621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DD8B0-85B9-EC01-D31F-40B3BC09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1C53C-1503-7BA7-B73E-824208BCA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Nine</a:t>
            </a:r>
            <a:r>
              <a:rPr lang="en-US" dirty="0"/>
              <a:t> of </a:t>
            </a:r>
            <a:r>
              <a:rPr lang="en-US" b="1" u="sng" dirty="0"/>
              <a:t>11</a:t>
            </a:r>
            <a:r>
              <a:rPr lang="en-US" dirty="0"/>
              <a:t> boards continue to meet NRC requirements in each of their NRC-recognized specialty areas</a:t>
            </a:r>
          </a:p>
          <a:p>
            <a:r>
              <a:rPr lang="en-US" b="1" dirty="0"/>
              <a:t>Two</a:t>
            </a:r>
            <a:r>
              <a:rPr lang="en-US" dirty="0"/>
              <a:t> boards are </a:t>
            </a:r>
            <a:r>
              <a:rPr lang="en-US" b="1" dirty="0"/>
              <a:t>inactive</a:t>
            </a:r>
            <a:r>
              <a:rPr lang="en-US" dirty="0"/>
              <a:t>: CBNE and AOBNM</a:t>
            </a:r>
          </a:p>
          <a:p>
            <a:pPr lvl="1"/>
            <a:r>
              <a:rPr lang="en-US" i="1" dirty="0"/>
              <a:t>CBNE</a:t>
            </a:r>
            <a:r>
              <a:rPr lang="en-US" dirty="0"/>
              <a:t>: Terminated as of September 17, 2019</a:t>
            </a:r>
          </a:p>
          <a:p>
            <a:pPr lvl="1"/>
            <a:r>
              <a:rPr lang="en-US" i="1" dirty="0"/>
              <a:t>AOBNM</a:t>
            </a:r>
            <a:r>
              <a:rPr lang="en-US" dirty="0"/>
              <a:t>: Awaiting confirmation of dormancy to initiate termination </a:t>
            </a:r>
          </a:p>
          <a:p>
            <a:r>
              <a:rPr lang="en-US" dirty="0"/>
              <a:t>During the evaluation, NRC received a termination request from ABR by December 31, 2023</a:t>
            </a:r>
          </a:p>
        </p:txBody>
      </p:sp>
    </p:spTree>
    <p:extLst>
      <p:ext uri="{BB962C8B-B14F-4D97-AF65-F5344CB8AC3E}">
        <p14:creationId xmlns:p14="http://schemas.microsoft.com/office/powerpoint/2010/main" val="3218420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A721-8E62-FF41-2BD7-F23ED05A6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0BCB1-3150-51B0-A1B5-82F5CD392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b="1" u="sng" dirty="0"/>
              <a:t>alternate training and experience pathway </a:t>
            </a:r>
            <a:r>
              <a:rPr lang="en-US" dirty="0"/>
              <a:t>is still available for individuals seeking to be authorized on NRC or Agreement State licenses.</a:t>
            </a:r>
          </a:p>
          <a:p>
            <a:r>
              <a:rPr lang="en-US" dirty="0"/>
              <a:t>Individuals who receive AU-eligible certificates from recognized boards may use the certificates for a period of </a:t>
            </a:r>
            <a:r>
              <a:rPr lang="en-US" b="1" u="sng" dirty="0"/>
              <a:t>seven years</a:t>
            </a:r>
            <a:r>
              <a:rPr lang="en-US" u="sng" dirty="0"/>
              <a:t> </a:t>
            </a:r>
            <a:r>
              <a:rPr lang="en-US" dirty="0"/>
              <a:t>to be authorized on NRC and Agreement State licenses. </a:t>
            </a:r>
          </a:p>
          <a:p>
            <a:r>
              <a:rPr lang="en-US" dirty="0"/>
              <a:t>After seven years, individuals must also meet the </a:t>
            </a:r>
            <a:r>
              <a:rPr lang="en-US" b="1" u="sng" dirty="0"/>
              <a:t>recentness of training requirements</a:t>
            </a:r>
            <a:r>
              <a:rPr lang="en-US" dirty="0"/>
              <a:t> in 10 CFR 35.59 or Agreement State equivalent regulations. </a:t>
            </a:r>
          </a:p>
        </p:txBody>
      </p:sp>
    </p:spTree>
    <p:extLst>
      <p:ext uri="{BB962C8B-B14F-4D97-AF65-F5344CB8AC3E}">
        <p14:creationId xmlns:p14="http://schemas.microsoft.com/office/powerpoint/2010/main" val="3171608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72E8F-82A5-EF3A-477E-BAD11357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</a:t>
            </a:r>
            <a:r>
              <a:rPr lang="en-US" sz="4400" dirty="0"/>
              <a:t> Board of Radiology Termination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C22541-E30C-C6F3-1002-63A8D077AF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538977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hlinkClick r:id="rId8"/>
            <a:extLst>
              <a:ext uri="{FF2B5EF4-FFF2-40B4-BE49-F238E27FC236}">
                <a16:creationId xmlns:a16="http://schemas.microsoft.com/office/drawing/2014/main" id="{35425060-E9D9-151E-BEF5-27E799CAEF2B}"/>
              </a:ext>
            </a:extLst>
          </p:cNvPr>
          <p:cNvSpPr txBox="1"/>
          <p:nvPr/>
        </p:nvSpPr>
        <p:spPr>
          <a:xfrm>
            <a:off x="-47499" y="626388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https://www.theabr.org/blogs/authorized-user-eligibility-webinar-recording-and-faqs-available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0708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98ECD-8BB6-F00E-FC70-8EF400DA9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EMT/Rb-82 Generator Rulemaking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E999213-5C88-83C5-8B33-9ABDF9D182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6364554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2294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90E35-B911-C28F-1D8D-B8D65DB6E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Medical Technologies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9BFDD5C-AE69-DF9E-54E0-1E9B5AB7FF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5782997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7893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71DE-98DD-97A0-F2B8-5B27E1F68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MT" panose="02070603080606020203" pitchFamily="18" charset="0"/>
              </a:rPr>
              <a:t>Emerging Medical Technologies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8BAFA4E-B78E-36F5-88D3-1AB354F1E8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517357"/>
              </p:ext>
            </p:extLst>
          </p:nvPr>
        </p:nvGraphicFramePr>
        <p:xfrm>
          <a:off x="1349827" y="491053"/>
          <a:ext cx="9579429" cy="6131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4936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ue-swoop.potx" id="{F21EC631-495E-432D-A250-F639AD28FDCE}" vid="{14E140F5-3733-4863-9780-3C337ACE71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13144ec3-82fc-4be7-9a70-45b094fb99b4">
      <Terms xmlns="http://schemas.microsoft.com/office/infopath/2007/PartnerControls"/>
    </TaxKeywordTaxHTField>
    <TaxCatchAll xmlns="13144ec3-82fc-4be7-9a70-45b094fb99b4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9163139467C943967F8C87CBAE1528" ma:contentTypeVersion="12" ma:contentTypeDescription="Create a new document." ma:contentTypeScope="" ma:versionID="70e2ae92342605cddedc30f00228e852">
  <xsd:schema xmlns:xsd="http://www.w3.org/2001/XMLSchema" xmlns:xs="http://www.w3.org/2001/XMLSchema" xmlns:p="http://schemas.microsoft.com/office/2006/metadata/properties" xmlns:ns2="6377376a-6795-44c1-af99-60b1f09d6f5f" xmlns:ns3="13144ec3-82fc-4be7-9a70-45b094fb99b4" targetNamespace="http://schemas.microsoft.com/office/2006/metadata/properties" ma:root="true" ma:fieldsID="f7314cb3c70bffade3d867efd8aefb76" ns2:_="" ns3:_="">
    <xsd:import namespace="6377376a-6795-44c1-af99-60b1f09d6f5f"/>
    <xsd:import namespace="13144ec3-82fc-4be7-9a70-45b094fb99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77376a-6795-44c1-af99-60b1f09d6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44ec3-82fc-4be7-9a70-45b094fb99b4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b36f26c1-4773-4e55-850a-517a34df1278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860fcf20-3dde-446f-aa78-74074bee8dda}" ma:internalName="TaxCatchAll" ma:showField="CatchAllData" ma:web="13144ec3-82fc-4be7-9a70-45b094fb99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455531-43F6-4E66-B4DB-87A20472E83E}">
  <ds:schemaRefs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6377376a-6795-44c1-af99-60b1f09d6f5f"/>
    <ds:schemaRef ds:uri="13144ec3-82fc-4be7-9a70-45b094fb99b4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A0C9E8D-7B70-4F50-85D2-3CEE4DADD1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77376a-6795-44c1-af99-60b1f09d6f5f"/>
    <ds:schemaRef ds:uri="13144ec3-82fc-4be7-9a70-45b094fb99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F1C894-A4BA-40C9-A937-AEBE07AA1D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10795</TotalTime>
  <Words>682</Words>
  <Application>Microsoft Office PowerPoint</Application>
  <PresentationFormat>Widescreen</PresentationFormat>
  <Paragraphs>100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Adobe Gothic Std B</vt:lpstr>
      <vt:lpstr>Arial</vt:lpstr>
      <vt:lpstr>Bodoni MT</vt:lpstr>
      <vt:lpstr>Calibri</vt:lpstr>
      <vt:lpstr>Office Theme</vt:lpstr>
      <vt:lpstr>Medical Radiation Safety Team Updates</vt:lpstr>
      <vt:lpstr>Evaluation of Medical Specialty Boards</vt:lpstr>
      <vt:lpstr>PowerPoint Presentation</vt:lpstr>
      <vt:lpstr>Assessment Findings</vt:lpstr>
      <vt:lpstr>Reminders…</vt:lpstr>
      <vt:lpstr>American Board of Radiology Termination</vt:lpstr>
      <vt:lpstr>EMT/Rb-82 Generator Rulemaking</vt:lpstr>
      <vt:lpstr>Emerging Medical Technologies</vt:lpstr>
      <vt:lpstr>Emerging Medical Technologies</vt:lpstr>
      <vt:lpstr>PowerPoint Presentation</vt:lpstr>
      <vt:lpstr>Opportunities for Engagement</vt:lpstr>
      <vt:lpstr>Contact Us!</vt:lpstr>
      <vt:lpstr>Acronyms</vt:lpstr>
    </vt:vector>
  </TitlesOfParts>
  <Company>NRC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darrin raaum</dc:creator>
  <cp:lastModifiedBy>User</cp:lastModifiedBy>
  <cp:revision>4</cp:revision>
  <dcterms:created xsi:type="dcterms:W3CDTF">2015-10-07T17:05:19Z</dcterms:created>
  <dcterms:modified xsi:type="dcterms:W3CDTF">2022-08-17T16:41:45Z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0x010100AE9163139467C943967F8C87CBAE1528</vt:lpwstr>
  </property>
  <property fmtid="{D5CDD505-2E9C-101B-9397-08002B2CF9AE}" pid="3" name="Order">
    <vt:r8>8700</vt:r8>
  </property>
</Properties>
</file>